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5"/>
  </p:notesMasterIdLst>
  <p:handoutMasterIdLst>
    <p:handoutMasterId r:id="rId26"/>
  </p:handoutMasterIdLst>
  <p:sldIdLst>
    <p:sldId id="331" r:id="rId5"/>
    <p:sldId id="359" r:id="rId6"/>
    <p:sldId id="345" r:id="rId7"/>
    <p:sldId id="365" r:id="rId8"/>
    <p:sldId id="348" r:id="rId9"/>
    <p:sldId id="364" r:id="rId10"/>
    <p:sldId id="256" r:id="rId11"/>
    <p:sldId id="257" r:id="rId12"/>
    <p:sldId id="263" r:id="rId13"/>
    <p:sldId id="264" r:id="rId14"/>
    <p:sldId id="351" r:id="rId15"/>
    <p:sldId id="274" r:id="rId16"/>
    <p:sldId id="360" r:id="rId17"/>
    <p:sldId id="363" r:id="rId18"/>
    <p:sldId id="286" r:id="rId19"/>
    <p:sldId id="294" r:id="rId20"/>
    <p:sldId id="343" r:id="rId21"/>
    <p:sldId id="330" r:id="rId22"/>
    <p:sldId id="366" r:id="rId23"/>
    <p:sldId id="298" r:id="rId24"/>
  </p:sldIdLst>
  <p:sldSz cx="9144000" cy="6858000" type="screen4x3"/>
  <p:notesSz cx="6670675" cy="99298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4278C-9F83-4980-8F04-BC19C02CD1C8}" v="8" dt="2023-06-19T20:06:59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2439" autoAdjust="0"/>
  </p:normalViewPr>
  <p:slideViewPr>
    <p:cSldViewPr>
      <p:cViewPr varScale="1">
        <p:scale>
          <a:sx n="86" d="100"/>
          <a:sy n="86" d="100"/>
        </p:scale>
        <p:origin x="133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ppa, Cara" userId="26a53e33-edae-4203-8f74-30558e4d2df5" providerId="ADAL" clId="{A9D4278C-9F83-4980-8F04-BC19C02CD1C8}"/>
    <pc:docChg chg="custSel modSld">
      <pc:chgData name="Duppa, Cara" userId="26a53e33-edae-4203-8f74-30558e4d2df5" providerId="ADAL" clId="{A9D4278C-9F83-4980-8F04-BC19C02CD1C8}" dt="2023-06-19T20:06:59.384" v="322" actId="1076"/>
      <pc:docMkLst>
        <pc:docMk/>
      </pc:docMkLst>
      <pc:sldChg chg="modSp mod">
        <pc:chgData name="Duppa, Cara" userId="26a53e33-edae-4203-8f74-30558e4d2df5" providerId="ADAL" clId="{A9D4278C-9F83-4980-8F04-BC19C02CD1C8}" dt="2023-06-19T20:01:39.922" v="305" actId="20577"/>
        <pc:sldMkLst>
          <pc:docMk/>
          <pc:sldMk cId="0" sldId="263"/>
        </pc:sldMkLst>
        <pc:spChg chg="mod">
          <ac:chgData name="Duppa, Cara" userId="26a53e33-edae-4203-8f74-30558e4d2df5" providerId="ADAL" clId="{A9D4278C-9F83-4980-8F04-BC19C02CD1C8}" dt="2023-06-19T20:01:39.922" v="305" actId="20577"/>
          <ac:spMkLst>
            <pc:docMk/>
            <pc:sldMk cId="0" sldId="263"/>
            <ac:spMk id="3" creationId="{00000000-0000-0000-0000-000000000000}"/>
          </ac:spMkLst>
        </pc:spChg>
      </pc:sldChg>
      <pc:sldChg chg="addSp delSp modSp mod">
        <pc:chgData name="Duppa, Cara" userId="26a53e33-edae-4203-8f74-30558e4d2df5" providerId="ADAL" clId="{A9D4278C-9F83-4980-8F04-BC19C02CD1C8}" dt="2023-06-19T20:06:59.384" v="322" actId="1076"/>
        <pc:sldMkLst>
          <pc:docMk/>
          <pc:sldMk cId="0" sldId="331"/>
        </pc:sldMkLst>
        <pc:picChg chg="del">
          <ac:chgData name="Duppa, Cara" userId="26a53e33-edae-4203-8f74-30558e4d2df5" providerId="ADAL" clId="{A9D4278C-9F83-4980-8F04-BC19C02CD1C8}" dt="2023-06-19T20:06:27.268" v="313" actId="478"/>
          <ac:picMkLst>
            <pc:docMk/>
            <pc:sldMk cId="0" sldId="331"/>
            <ac:picMk id="2" creationId="{00000000-0000-0000-0000-000000000000}"/>
          </ac:picMkLst>
        </pc:picChg>
        <pc:picChg chg="mod">
          <ac:chgData name="Duppa, Cara" userId="26a53e33-edae-4203-8f74-30558e4d2df5" providerId="ADAL" clId="{A9D4278C-9F83-4980-8F04-BC19C02CD1C8}" dt="2023-06-19T20:06:53.552" v="321" actId="1076"/>
          <ac:picMkLst>
            <pc:docMk/>
            <pc:sldMk cId="0" sldId="331"/>
            <ac:picMk id="7" creationId="{00000000-0000-0000-0000-000000000000}"/>
          </ac:picMkLst>
        </pc:picChg>
        <pc:picChg chg="add mod">
          <ac:chgData name="Duppa, Cara" userId="26a53e33-edae-4203-8f74-30558e4d2df5" providerId="ADAL" clId="{A9D4278C-9F83-4980-8F04-BC19C02CD1C8}" dt="2023-06-19T20:06:59.384" v="322" actId="1076"/>
          <ac:picMkLst>
            <pc:docMk/>
            <pc:sldMk cId="0" sldId="331"/>
            <ac:picMk id="1026" creationId="{C1EE006D-D0F7-90D0-4B02-39BF06931912}"/>
          </ac:picMkLst>
        </pc:picChg>
      </pc:sldChg>
      <pc:sldChg chg="modSp mod">
        <pc:chgData name="Duppa, Cara" userId="26a53e33-edae-4203-8f74-30558e4d2df5" providerId="ADAL" clId="{A9D4278C-9F83-4980-8F04-BC19C02CD1C8}" dt="2023-06-19T19:59:29.418" v="250" actId="20577"/>
        <pc:sldMkLst>
          <pc:docMk/>
          <pc:sldMk cId="0" sldId="348"/>
        </pc:sldMkLst>
        <pc:spChg chg="mod">
          <ac:chgData name="Duppa, Cara" userId="26a53e33-edae-4203-8f74-30558e4d2df5" providerId="ADAL" clId="{A9D4278C-9F83-4980-8F04-BC19C02CD1C8}" dt="2023-06-19T19:59:29.418" v="250" actId="20577"/>
          <ac:spMkLst>
            <pc:docMk/>
            <pc:sldMk cId="0" sldId="348"/>
            <ac:spMk id="3" creationId="{00000000-0000-0000-0000-000000000000}"/>
          </ac:spMkLst>
        </pc:spChg>
      </pc:sldChg>
      <pc:sldChg chg="addSp delSp modSp mod">
        <pc:chgData name="Duppa, Cara" userId="26a53e33-edae-4203-8f74-30558e4d2df5" providerId="ADAL" clId="{A9D4278C-9F83-4980-8F04-BC19C02CD1C8}" dt="2023-06-19T20:06:05.853" v="312" actId="14100"/>
        <pc:sldMkLst>
          <pc:docMk/>
          <pc:sldMk cId="3982469392" sldId="359"/>
        </pc:sldMkLst>
        <pc:picChg chg="del mod">
          <ac:chgData name="Duppa, Cara" userId="26a53e33-edae-4203-8f74-30558e4d2df5" providerId="ADAL" clId="{A9D4278C-9F83-4980-8F04-BC19C02CD1C8}" dt="2023-06-19T20:05:43.159" v="306" actId="478"/>
          <ac:picMkLst>
            <pc:docMk/>
            <pc:sldMk cId="3982469392" sldId="359"/>
            <ac:picMk id="3" creationId="{0BCA3BE3-EAF1-4985-AF50-E834D6C606DD}"/>
          </ac:picMkLst>
        </pc:picChg>
        <pc:picChg chg="add mod">
          <ac:chgData name="Duppa, Cara" userId="26a53e33-edae-4203-8f74-30558e4d2df5" providerId="ADAL" clId="{A9D4278C-9F83-4980-8F04-BC19C02CD1C8}" dt="2023-06-19T20:06:05.853" v="312" actId="14100"/>
          <ac:picMkLst>
            <pc:docMk/>
            <pc:sldMk cId="3982469392" sldId="359"/>
            <ac:picMk id="4" creationId="{EF0F4B46-51EB-24FB-C404-8B682642C1B4}"/>
          </ac:picMkLst>
        </pc:picChg>
      </pc:sldChg>
      <pc:sldChg chg="modSp mod">
        <pc:chgData name="Duppa, Cara" userId="26a53e33-edae-4203-8f74-30558e4d2df5" providerId="ADAL" clId="{A9D4278C-9F83-4980-8F04-BC19C02CD1C8}" dt="2023-06-19T19:57:48.872" v="138" actId="20577"/>
        <pc:sldMkLst>
          <pc:docMk/>
          <pc:sldMk cId="2101282491" sldId="365"/>
        </pc:sldMkLst>
        <pc:spChg chg="mod">
          <ac:chgData name="Duppa, Cara" userId="26a53e33-edae-4203-8f74-30558e4d2df5" providerId="ADAL" clId="{A9D4278C-9F83-4980-8F04-BC19C02CD1C8}" dt="2023-06-19T19:57:48.872" v="138" actId="20577"/>
          <ac:spMkLst>
            <pc:docMk/>
            <pc:sldMk cId="2101282491" sldId="365"/>
            <ac:spMk id="3" creationId="{0A5696A7-EB1A-4E70-8963-5A31F32DADD4}"/>
          </ac:spMkLst>
        </pc:spChg>
      </pc:sldChg>
    </pc:docChg>
  </pc:docChgLst>
  <pc:docChgLst>
    <pc:chgData name="Tammy Lockley" userId="52fba456-e190-42f3-a98e-3898339abbae" providerId="ADAL" clId="{C3E88F85-BA46-4F45-87E6-F87F66F1AFCE}"/>
    <pc:docChg chg="custSel addSld delSld modSld sldOrd">
      <pc:chgData name="Tammy Lockley" userId="52fba456-e190-42f3-a98e-3898339abbae" providerId="ADAL" clId="{C3E88F85-BA46-4F45-87E6-F87F66F1AFCE}" dt="2022-06-23T10:42:15.330" v="847" actId="1076"/>
      <pc:docMkLst>
        <pc:docMk/>
      </pc:docMkLst>
      <pc:sldChg chg="ord">
        <pc:chgData name="Tammy Lockley" userId="52fba456-e190-42f3-a98e-3898339abbae" providerId="ADAL" clId="{C3E88F85-BA46-4F45-87E6-F87F66F1AFCE}" dt="2022-06-23T10:37:58.246" v="703"/>
        <pc:sldMkLst>
          <pc:docMk/>
          <pc:sldMk cId="0" sldId="256"/>
        </pc:sldMkLst>
      </pc:sldChg>
      <pc:sldChg chg="modSp mod ord">
        <pc:chgData name="Tammy Lockley" userId="52fba456-e190-42f3-a98e-3898339abbae" providerId="ADAL" clId="{C3E88F85-BA46-4F45-87E6-F87F66F1AFCE}" dt="2022-06-23T10:24:51.621" v="289" actId="20577"/>
        <pc:sldMkLst>
          <pc:docMk/>
          <pc:sldMk cId="0" sldId="257"/>
        </pc:sldMkLst>
        <pc:spChg chg="mod">
          <ac:chgData name="Tammy Lockley" userId="52fba456-e190-42f3-a98e-3898339abbae" providerId="ADAL" clId="{C3E88F85-BA46-4F45-87E6-F87F66F1AFCE}" dt="2022-06-23T10:24:51.621" v="289" actId="20577"/>
          <ac:spMkLst>
            <pc:docMk/>
            <pc:sldMk cId="0" sldId="257"/>
            <ac:spMk id="6147" creationId="{00000000-0000-0000-0000-000000000000}"/>
          </ac:spMkLst>
        </pc:spChg>
      </pc:sldChg>
      <pc:sldChg chg="modSp mod ord">
        <pc:chgData name="Tammy Lockley" userId="52fba456-e190-42f3-a98e-3898339abbae" providerId="ADAL" clId="{C3E88F85-BA46-4F45-87E6-F87F66F1AFCE}" dt="2022-06-23T10:38:09.037" v="715" actId="20577"/>
        <pc:sldMkLst>
          <pc:docMk/>
          <pc:sldMk cId="0" sldId="263"/>
        </pc:sldMkLst>
        <pc:spChg chg="mod">
          <ac:chgData name="Tammy Lockley" userId="52fba456-e190-42f3-a98e-3898339abbae" providerId="ADAL" clId="{C3E88F85-BA46-4F45-87E6-F87F66F1AFCE}" dt="2022-06-23T10:38:09.037" v="715" actId="20577"/>
          <ac:spMkLst>
            <pc:docMk/>
            <pc:sldMk cId="0" sldId="263"/>
            <ac:spMk id="3" creationId="{00000000-0000-0000-0000-000000000000}"/>
          </ac:spMkLst>
        </pc:spChg>
      </pc:sldChg>
      <pc:sldChg chg="ord">
        <pc:chgData name="Tammy Lockley" userId="52fba456-e190-42f3-a98e-3898339abbae" providerId="ADAL" clId="{C3E88F85-BA46-4F45-87E6-F87F66F1AFCE}" dt="2022-06-23T10:23:32.611" v="192"/>
        <pc:sldMkLst>
          <pc:docMk/>
          <pc:sldMk cId="0" sldId="264"/>
        </pc:sldMkLst>
      </pc:sldChg>
      <pc:sldChg chg="modSp mod ord">
        <pc:chgData name="Tammy Lockley" userId="52fba456-e190-42f3-a98e-3898339abbae" providerId="ADAL" clId="{C3E88F85-BA46-4F45-87E6-F87F66F1AFCE}" dt="2022-06-23T10:25:48.081" v="304" actId="20577"/>
        <pc:sldMkLst>
          <pc:docMk/>
          <pc:sldMk cId="0" sldId="274"/>
        </pc:sldMkLst>
        <pc:spChg chg="mod">
          <ac:chgData name="Tammy Lockley" userId="52fba456-e190-42f3-a98e-3898339abbae" providerId="ADAL" clId="{C3E88F85-BA46-4F45-87E6-F87F66F1AFCE}" dt="2022-06-23T10:25:48.081" v="304" actId="20577"/>
          <ac:spMkLst>
            <pc:docMk/>
            <pc:sldMk cId="0" sldId="274"/>
            <ac:spMk id="68611" creationId="{00000000-0000-0000-0000-000000000000}"/>
          </ac:spMkLst>
        </pc:spChg>
      </pc:sldChg>
      <pc:sldChg chg="addSp modSp mod">
        <pc:chgData name="Tammy Lockley" userId="52fba456-e190-42f3-a98e-3898339abbae" providerId="ADAL" clId="{C3E88F85-BA46-4F45-87E6-F87F66F1AFCE}" dt="2022-06-23T10:42:15.330" v="847" actId="1076"/>
        <pc:sldMkLst>
          <pc:docMk/>
          <pc:sldMk cId="0" sldId="286"/>
        </pc:sldMkLst>
        <pc:spChg chg="add mod">
          <ac:chgData name="Tammy Lockley" userId="52fba456-e190-42f3-a98e-3898339abbae" providerId="ADAL" clId="{C3E88F85-BA46-4F45-87E6-F87F66F1AFCE}" dt="2022-06-23T10:42:15.330" v="847" actId="1076"/>
          <ac:spMkLst>
            <pc:docMk/>
            <pc:sldMk cId="0" sldId="286"/>
            <ac:spMk id="7" creationId="{73B119F5-15F6-4F45-B912-A7E25E0EEC68}"/>
          </ac:spMkLst>
        </pc:spChg>
      </pc:sldChg>
      <pc:sldChg chg="del">
        <pc:chgData name="Tammy Lockley" userId="52fba456-e190-42f3-a98e-3898339abbae" providerId="ADAL" clId="{C3E88F85-BA46-4F45-87E6-F87F66F1AFCE}" dt="2022-06-23T10:23:42.063" v="197" actId="47"/>
        <pc:sldMkLst>
          <pc:docMk/>
          <pc:sldMk cId="0" sldId="340"/>
        </pc:sldMkLst>
      </pc:sldChg>
      <pc:sldChg chg="modSp mod">
        <pc:chgData name="Tammy Lockley" userId="52fba456-e190-42f3-a98e-3898339abbae" providerId="ADAL" clId="{C3E88F85-BA46-4F45-87E6-F87F66F1AFCE}" dt="2022-06-23T10:29:10.744" v="342" actId="20577"/>
        <pc:sldMkLst>
          <pc:docMk/>
          <pc:sldMk cId="0" sldId="343"/>
        </pc:sldMkLst>
        <pc:spChg chg="mod">
          <ac:chgData name="Tammy Lockley" userId="52fba456-e190-42f3-a98e-3898339abbae" providerId="ADAL" clId="{C3E88F85-BA46-4F45-87E6-F87F66F1AFCE}" dt="2022-06-23T10:29:10.744" v="342" actId="20577"/>
          <ac:spMkLst>
            <pc:docMk/>
            <pc:sldMk cId="0" sldId="343"/>
            <ac:spMk id="2" creationId="{00000000-0000-0000-0000-000000000000}"/>
          </ac:spMkLst>
        </pc:spChg>
      </pc:sldChg>
      <pc:sldChg chg="modSp mod ord">
        <pc:chgData name="Tammy Lockley" userId="52fba456-e190-42f3-a98e-3898339abbae" providerId="ADAL" clId="{C3E88F85-BA46-4F45-87E6-F87F66F1AFCE}" dt="2022-06-23T10:24:39.037" v="284" actId="20577"/>
        <pc:sldMkLst>
          <pc:docMk/>
          <pc:sldMk cId="0" sldId="345"/>
        </pc:sldMkLst>
        <pc:spChg chg="mod">
          <ac:chgData name="Tammy Lockley" userId="52fba456-e190-42f3-a98e-3898339abbae" providerId="ADAL" clId="{C3E88F85-BA46-4F45-87E6-F87F66F1AFCE}" dt="2022-06-23T10:24:39.037" v="284" actId="20577"/>
          <ac:spMkLst>
            <pc:docMk/>
            <pc:sldMk cId="0" sldId="345"/>
            <ac:spMk id="9" creationId="{00000000-0000-0000-0000-000000000000}"/>
          </ac:spMkLst>
        </pc:spChg>
        <pc:picChg chg="mod">
          <ac:chgData name="Tammy Lockley" userId="52fba456-e190-42f3-a98e-3898339abbae" providerId="ADAL" clId="{C3E88F85-BA46-4F45-87E6-F87F66F1AFCE}" dt="2022-06-23T10:24:15.901" v="211" actId="1076"/>
          <ac:picMkLst>
            <pc:docMk/>
            <pc:sldMk cId="0" sldId="345"/>
            <ac:picMk id="60420" creationId="{00000000-0000-0000-0000-000000000000}"/>
          </ac:picMkLst>
        </pc:picChg>
        <pc:picChg chg="mod">
          <ac:chgData name="Tammy Lockley" userId="52fba456-e190-42f3-a98e-3898339abbae" providerId="ADAL" clId="{C3E88F85-BA46-4F45-87E6-F87F66F1AFCE}" dt="2022-06-23T10:24:14.750" v="210" actId="1076"/>
          <ac:picMkLst>
            <pc:docMk/>
            <pc:sldMk cId="0" sldId="345"/>
            <ac:picMk id="60422" creationId="{00000000-0000-0000-0000-000000000000}"/>
          </ac:picMkLst>
        </pc:picChg>
      </pc:sldChg>
      <pc:sldChg chg="modSp mod ord">
        <pc:chgData name="Tammy Lockley" userId="52fba456-e190-42f3-a98e-3898339abbae" providerId="ADAL" clId="{C3E88F85-BA46-4F45-87E6-F87F66F1AFCE}" dt="2022-06-23T10:36:20.924" v="616" actId="21"/>
        <pc:sldMkLst>
          <pc:docMk/>
          <pc:sldMk cId="0" sldId="348"/>
        </pc:sldMkLst>
        <pc:spChg chg="mod">
          <ac:chgData name="Tammy Lockley" userId="52fba456-e190-42f3-a98e-3898339abbae" providerId="ADAL" clId="{C3E88F85-BA46-4F45-87E6-F87F66F1AFCE}" dt="2022-06-23T10:36:20.924" v="616" actId="21"/>
          <ac:spMkLst>
            <pc:docMk/>
            <pc:sldMk cId="0" sldId="348"/>
            <ac:spMk id="3" creationId="{00000000-0000-0000-0000-000000000000}"/>
          </ac:spMkLst>
        </pc:spChg>
      </pc:sldChg>
      <pc:sldChg chg="modSp mod ord">
        <pc:chgData name="Tammy Lockley" userId="52fba456-e190-42f3-a98e-3898339abbae" providerId="ADAL" clId="{C3E88F85-BA46-4F45-87E6-F87F66F1AFCE}" dt="2022-06-23T10:38:30.432" v="716" actId="2711"/>
        <pc:sldMkLst>
          <pc:docMk/>
          <pc:sldMk cId="0" sldId="351"/>
        </pc:sldMkLst>
        <pc:spChg chg="mod">
          <ac:chgData name="Tammy Lockley" userId="52fba456-e190-42f3-a98e-3898339abbae" providerId="ADAL" clId="{C3E88F85-BA46-4F45-87E6-F87F66F1AFCE}" dt="2022-06-23T10:38:30.432" v="716" actId="2711"/>
          <ac:spMkLst>
            <pc:docMk/>
            <pc:sldMk cId="0" sldId="351"/>
            <ac:spMk id="2" creationId="{00000000-0000-0000-0000-000000000000}"/>
          </ac:spMkLst>
        </pc:spChg>
      </pc:sldChg>
      <pc:sldChg chg="addSp modSp mod modClrScheme chgLayout">
        <pc:chgData name="Tammy Lockley" userId="52fba456-e190-42f3-a98e-3898339abbae" providerId="ADAL" clId="{C3E88F85-BA46-4F45-87E6-F87F66F1AFCE}" dt="2022-06-23T10:20:03.730" v="37" actId="2711"/>
        <pc:sldMkLst>
          <pc:docMk/>
          <pc:sldMk cId="3982469392" sldId="359"/>
        </pc:sldMkLst>
        <pc:spChg chg="add mod">
          <ac:chgData name="Tammy Lockley" userId="52fba456-e190-42f3-a98e-3898339abbae" providerId="ADAL" clId="{C3E88F85-BA46-4F45-87E6-F87F66F1AFCE}" dt="2022-06-23T10:20:03.730" v="37" actId="2711"/>
          <ac:spMkLst>
            <pc:docMk/>
            <pc:sldMk cId="3982469392" sldId="359"/>
            <ac:spMk id="8" creationId="{AF2EEC91-1C6F-4CA9-DD09-56C360AD1CA3}"/>
          </ac:spMkLst>
        </pc:spChg>
        <pc:picChg chg="add mod">
          <ac:chgData name="Tammy Lockley" userId="52fba456-e190-42f3-a98e-3898339abbae" providerId="ADAL" clId="{C3E88F85-BA46-4F45-87E6-F87F66F1AFCE}" dt="2022-06-23T10:19:48.345" v="1" actId="26606"/>
          <ac:picMkLst>
            <pc:docMk/>
            <pc:sldMk cId="3982469392" sldId="359"/>
            <ac:picMk id="3" creationId="{0BCA3BE3-EAF1-4985-AF50-E834D6C606DD}"/>
          </ac:picMkLst>
        </pc:picChg>
      </pc:sldChg>
      <pc:sldChg chg="modSp new mod">
        <pc:chgData name="Tammy Lockley" userId="52fba456-e190-42f3-a98e-3898339abbae" providerId="ADAL" clId="{C3E88F85-BA46-4F45-87E6-F87F66F1AFCE}" dt="2022-06-23T10:35:44.426" v="597" actId="404"/>
        <pc:sldMkLst>
          <pc:docMk/>
          <pc:sldMk cId="3420933334" sldId="364"/>
        </pc:sldMkLst>
        <pc:spChg chg="mod">
          <ac:chgData name="Tammy Lockley" userId="52fba456-e190-42f3-a98e-3898339abbae" providerId="ADAL" clId="{C3E88F85-BA46-4F45-87E6-F87F66F1AFCE}" dt="2022-06-23T10:30:02.959" v="354" actId="2711"/>
          <ac:spMkLst>
            <pc:docMk/>
            <pc:sldMk cId="3420933334" sldId="364"/>
            <ac:spMk id="2" creationId="{A17306C5-DC56-4052-A938-3ACE3EFFC8D3}"/>
          </ac:spMkLst>
        </pc:spChg>
        <pc:spChg chg="mod">
          <ac:chgData name="Tammy Lockley" userId="52fba456-e190-42f3-a98e-3898339abbae" providerId="ADAL" clId="{C3E88F85-BA46-4F45-87E6-F87F66F1AFCE}" dt="2022-06-23T10:35:44.426" v="597" actId="404"/>
          <ac:spMkLst>
            <pc:docMk/>
            <pc:sldMk cId="3420933334" sldId="364"/>
            <ac:spMk id="3" creationId="{9A757D2B-CA04-49C4-B283-CBFA7C54D38F}"/>
          </ac:spMkLst>
        </pc:spChg>
      </pc:sldChg>
      <pc:sldChg chg="modSp new mod">
        <pc:chgData name="Tammy Lockley" userId="52fba456-e190-42f3-a98e-3898339abbae" providerId="ADAL" clId="{C3E88F85-BA46-4F45-87E6-F87F66F1AFCE}" dt="2022-06-23T10:37:00.978" v="701" actId="2711"/>
        <pc:sldMkLst>
          <pc:docMk/>
          <pc:sldMk cId="2101282491" sldId="365"/>
        </pc:sldMkLst>
        <pc:spChg chg="mod">
          <ac:chgData name="Tammy Lockley" userId="52fba456-e190-42f3-a98e-3898339abbae" providerId="ADAL" clId="{C3E88F85-BA46-4F45-87E6-F87F66F1AFCE}" dt="2022-06-23T10:37:00.978" v="701" actId="2711"/>
          <ac:spMkLst>
            <pc:docMk/>
            <pc:sldMk cId="2101282491" sldId="365"/>
            <ac:spMk id="2" creationId="{31DEC1E6-FB47-4671-A2F8-022F78C41234}"/>
          </ac:spMkLst>
        </pc:spChg>
        <pc:spChg chg="mod">
          <ac:chgData name="Tammy Lockley" userId="52fba456-e190-42f3-a98e-3898339abbae" providerId="ADAL" clId="{C3E88F85-BA46-4F45-87E6-F87F66F1AFCE}" dt="2022-06-23T10:36:52.143" v="700" actId="2711"/>
          <ac:spMkLst>
            <pc:docMk/>
            <pc:sldMk cId="2101282491" sldId="365"/>
            <ac:spMk id="3" creationId="{0A5696A7-EB1A-4E70-8963-5A31F32DADD4}"/>
          </ac:spMkLst>
        </pc:spChg>
      </pc:sldChg>
      <pc:sldChg chg="modSp new mod">
        <pc:chgData name="Tammy Lockley" userId="52fba456-e190-42f3-a98e-3898339abbae" providerId="ADAL" clId="{C3E88F85-BA46-4F45-87E6-F87F66F1AFCE}" dt="2022-06-23T10:40:52.087" v="834" actId="20577"/>
        <pc:sldMkLst>
          <pc:docMk/>
          <pc:sldMk cId="3446245779" sldId="366"/>
        </pc:sldMkLst>
        <pc:spChg chg="mod">
          <ac:chgData name="Tammy Lockley" userId="52fba456-e190-42f3-a98e-3898339abbae" providerId="ADAL" clId="{C3E88F85-BA46-4F45-87E6-F87F66F1AFCE}" dt="2022-06-23T10:39:48.180" v="725" actId="2711"/>
          <ac:spMkLst>
            <pc:docMk/>
            <pc:sldMk cId="3446245779" sldId="366"/>
            <ac:spMk id="2" creationId="{24E4620C-82C6-4316-A72B-5F0650AF591B}"/>
          </ac:spMkLst>
        </pc:spChg>
        <pc:spChg chg="mod">
          <ac:chgData name="Tammy Lockley" userId="52fba456-e190-42f3-a98e-3898339abbae" providerId="ADAL" clId="{C3E88F85-BA46-4F45-87E6-F87F66F1AFCE}" dt="2022-06-23T10:40:52.087" v="834" actId="20577"/>
          <ac:spMkLst>
            <pc:docMk/>
            <pc:sldMk cId="3446245779" sldId="366"/>
            <ac:spMk id="3" creationId="{C19E30FF-5EF1-459D-B362-5546F98C42A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506" y="0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7CC77-3B95-4469-84D1-B34EAB87AA8F}" type="datetimeFigureOut">
              <a:rPr lang="en-GB" smtClean="0"/>
              <a:pPr/>
              <a:t>19/06/2023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506" y="9431599"/>
            <a:ext cx="2890626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C07A77-F0DF-4D54-B1E9-468E559DE31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71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626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506" y="0"/>
            <a:ext cx="2890626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2525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7068" y="4716661"/>
            <a:ext cx="5336540" cy="446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890626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506" y="9431599"/>
            <a:ext cx="2890626" cy="496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15F6F4F4-E8EF-418B-9363-F880FF39A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63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4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3078483-2B51-4222-8FC9-1463DE19CD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B97B55-7934-43DC-B624-73F7E91850E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3678EE-8CFD-472F-925F-76A5DE68D82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4DE2C8-A26A-4A7D-BBD6-8743007647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38468B8-85DF-4496-86CF-B9BB57B4756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5E66C6-20CA-45D5-A5D9-30E8756D727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2A107E2-2078-405F-827B-9A10180CEAB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E2676B5-7BA0-4246-9824-6285AA982D4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A230E9B-0B84-4F35-94CD-B1C777B790A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E15EFA1-3846-4AC8-A6B6-DD8DE7956B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B2E0AF-C370-4B40-87B9-C3F07755D6A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F3E1FC-4A4C-43C2-99F3-9027C5B4AA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6EC6E0-8802-4214-95CB-50BB54B03D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9F130E-4A15-4210-80F6-AD2D32D9CCB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CB96C1A-74F8-4E69-80F6-DC11BA07AA9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B4F9C2C9-7434-4F00-BBB1-A8258C61A588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shop.schooluniformfactory.co.uk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bakerandsonschoolwear.co.uk/product-category/your-school/aqueduct-primary-school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357290" y="4714884"/>
            <a:ext cx="6400800" cy="1752600"/>
          </a:xfrm>
        </p:spPr>
        <p:txBody>
          <a:bodyPr/>
          <a:lstStyle/>
          <a:p>
            <a:r>
              <a:rPr lang="en-GB" sz="5400" dirty="0">
                <a:latin typeface="XCCW Joined 22a" panose="03050602040000000000" pitchFamily="66" charset="0"/>
              </a:rPr>
              <a:t>Mrs T Lockley</a:t>
            </a:r>
          </a:p>
          <a:p>
            <a:r>
              <a:rPr lang="en-GB" sz="5400" dirty="0">
                <a:latin typeface="XCCW Joined 22a" panose="03050602040000000000" pitchFamily="66" charset="0"/>
              </a:rPr>
              <a:t>Head Teacher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1670" y="3143248"/>
            <a:ext cx="500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8000" b="1" u="sng" cap="none" spc="0" dirty="0">
                <a:ln w="11430"/>
                <a:solidFill>
                  <a:schemeClr val="bg2">
                    <a:lumMod val="50000"/>
                    <a:lumOff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XCCW Joined 22a" panose="03050602040000000000" pitchFamily="66" charset="0"/>
              </a:rPr>
              <a:t>Welcome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881425"/>
            <a:ext cx="1781847" cy="189432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1EE006D-D0F7-90D0-4B02-39BF06931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666" y="387798"/>
            <a:ext cx="1688848" cy="222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Read Write </a:t>
            </a:r>
            <a:r>
              <a:rPr lang="en-GB" sz="6000" dirty="0" err="1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Inc</a:t>
            </a:r>
            <a:r>
              <a:rPr lang="en-GB" sz="60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 </a:t>
            </a:r>
            <a:endParaRPr lang="en-US" sz="6000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21898"/>
            <a:ext cx="3816424" cy="1498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82821"/>
            <a:ext cx="4951609" cy="36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50574"/>
            <a:ext cx="2789227" cy="196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27" y="1345461"/>
            <a:ext cx="246888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2" y="3461848"/>
            <a:ext cx="2255288" cy="1592233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4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Handwriting</a:t>
            </a:r>
            <a:r>
              <a:rPr lang="en-GB" sz="5400" dirty="0">
                <a:solidFill>
                  <a:schemeClr val="tx2">
                    <a:lumMod val="50000"/>
                  </a:schemeClr>
                </a:solidFill>
                <a:latin typeface="CCW Cursive Writing 22" panose="03050602040000000000" pitchFamily="66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772816"/>
            <a:ext cx="7731729" cy="47752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000232" y="357166"/>
            <a:ext cx="5301320" cy="490537"/>
          </a:xfrm>
        </p:spPr>
        <p:txBody>
          <a:bodyPr/>
          <a:lstStyle/>
          <a:p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The afternoon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476251"/>
            <a:ext cx="5676910" cy="159542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GB" sz="2400" b="1" dirty="0"/>
          </a:p>
          <a:p>
            <a:pPr>
              <a:buFont typeface="Wingdings" pitchFamily="2" charset="2"/>
              <a:buNone/>
            </a:pPr>
            <a:r>
              <a:rPr lang="en-GB" sz="2500" dirty="0">
                <a:latin typeface="XCCW Joined 22a" panose="03050602040000000000" pitchFamily="66" charset="0"/>
              </a:rPr>
              <a:t>Continuous play provision indoors and outside</a:t>
            </a:r>
          </a:p>
          <a:p>
            <a:pPr>
              <a:buFont typeface="Wingdings" pitchFamily="2" charset="2"/>
              <a:buNone/>
            </a:pPr>
            <a:endParaRPr lang="en-GB" sz="2800" dirty="0"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en-GB" sz="2800" dirty="0">
                <a:latin typeface="XCCW Joined 22a" panose="03050602040000000000" pitchFamily="66" charset="0"/>
              </a:rPr>
              <a:t>Welly Wednesday</a:t>
            </a:r>
          </a:p>
          <a:p>
            <a:pPr>
              <a:buFontTx/>
              <a:buChar char="-"/>
            </a:pPr>
            <a:r>
              <a:rPr lang="en-GB" sz="2800" dirty="0">
                <a:latin typeface="XCCW Joined 22a" panose="03050602040000000000" pitchFamily="66" charset="0"/>
              </a:rPr>
              <a:t>Dough Disco</a:t>
            </a:r>
          </a:p>
          <a:p>
            <a:pPr>
              <a:buFontTx/>
              <a:buChar char="-"/>
            </a:pPr>
            <a:r>
              <a:rPr lang="en-GB" sz="2800" dirty="0">
                <a:latin typeface="XCCW Joined 22a" panose="03050602040000000000" pitchFamily="66" charset="0"/>
              </a:rPr>
              <a:t>Mindfulness</a:t>
            </a:r>
          </a:p>
          <a:p>
            <a:pPr>
              <a:buFontTx/>
              <a:buChar char="-"/>
            </a:pPr>
            <a:r>
              <a:rPr lang="en-GB" sz="2800" dirty="0">
                <a:latin typeface="XCCW Joined 22a" panose="03050602040000000000" pitchFamily="66" charset="0"/>
              </a:rPr>
              <a:t>Individual reading </a:t>
            </a:r>
          </a:p>
          <a:p>
            <a:pPr>
              <a:buFont typeface="Wingdings" pitchFamily="2" charset="2"/>
              <a:buNone/>
            </a:pPr>
            <a:r>
              <a:rPr lang="en-GB" sz="2800" dirty="0">
                <a:latin typeface="XCCW Joined 22a" panose="03050602040000000000" pitchFamily="66" charset="0"/>
              </a:rPr>
              <a:t>  sessions</a:t>
            </a:r>
          </a:p>
          <a:p>
            <a:pPr>
              <a:buFontTx/>
              <a:buChar char="-"/>
            </a:pPr>
            <a:r>
              <a:rPr lang="en-GB" sz="2800" dirty="0">
                <a:latin typeface="XCCW Joined 22a" panose="03050602040000000000" pitchFamily="66" charset="0"/>
              </a:rPr>
              <a:t>PE Sessions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n-GB" sz="2800" dirty="0">
                <a:latin typeface="XCCW Joined 22a" panose="03050602040000000000" pitchFamily="66" charset="0"/>
              </a:rPr>
              <a:t>Observations/Interactions</a:t>
            </a:r>
          </a:p>
          <a:p>
            <a:pPr>
              <a:buFont typeface="Wingdings" pitchFamily="2" charset="2"/>
              <a:buNone/>
            </a:pPr>
            <a:endParaRPr lang="en-US" sz="2800" dirty="0">
              <a:latin typeface="Comic Sans MS" pitchFamily="66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652120" y="2052352"/>
            <a:ext cx="2787597" cy="27875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CW Cursive Writing 22" panose="03050602040000000000" pitchFamily="66" charset="0"/>
              </a:rPr>
              <a:t>Home experiences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2387135" cy="2911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397" y="1102193"/>
            <a:ext cx="1717682" cy="3086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06" y="1188594"/>
            <a:ext cx="1988349" cy="30860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19905" b="17823"/>
          <a:stretch/>
        </p:blipFill>
        <p:spPr>
          <a:xfrm>
            <a:off x="2776859" y="1268760"/>
            <a:ext cx="1800200" cy="3019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799" y="4288406"/>
            <a:ext cx="2086421" cy="24160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6859" y="4407424"/>
            <a:ext cx="2500174" cy="22970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7162" y="4322008"/>
            <a:ext cx="2029353" cy="2348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6005" y="3898699"/>
            <a:ext cx="1719940" cy="281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98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r>
              <a:rPr lang="en-GB" sz="2800" dirty="0">
                <a:latin typeface="CCW Cursive Writing 22" panose="03050602040000000000" pitchFamily="66" charset="0"/>
              </a:rPr>
              <a:t>Class Pages – Mrs Duppa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7" t="1769" r="67021" b="2683"/>
          <a:stretch/>
        </p:blipFill>
        <p:spPr>
          <a:xfrm>
            <a:off x="971600" y="764704"/>
            <a:ext cx="7056784" cy="604867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411760" y="1844824"/>
            <a:ext cx="1963411" cy="3071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53968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Our School Uniform</a:t>
            </a:r>
            <a:endParaRPr lang="en-US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07504" y="1268413"/>
            <a:ext cx="8712968" cy="52562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u="sng" dirty="0">
                <a:latin typeface="XCCW Joined 22a" panose="03050602040000000000" pitchFamily="66" charset="0"/>
              </a:rPr>
              <a:t>Boys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chemeClr val="bg2"/>
                </a:solidFill>
                <a:latin typeface="XCCW Joined 22a" panose="03050602040000000000" pitchFamily="66" charset="0"/>
              </a:rPr>
              <a:t>Black</a:t>
            </a:r>
            <a:r>
              <a:rPr lang="en-GB" sz="2000" dirty="0">
                <a:latin typeface="XCCW Joined 22a" panose="03050602040000000000" pitchFamily="66" charset="0"/>
              </a:rPr>
              <a:t> trousers/Shorts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White polo t-shirt/collared shirt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Red round neck school jumper </a:t>
            </a:r>
            <a:r>
              <a:rPr lang="en-GB" sz="2000" b="1" u="sng" dirty="0">
                <a:solidFill>
                  <a:schemeClr val="bg2">
                    <a:lumMod val="90000"/>
                    <a:lumOff val="10000"/>
                  </a:schemeClr>
                </a:solidFill>
                <a:latin typeface="XCCW Joined 22a" panose="03050602040000000000" pitchFamily="66" charset="0"/>
              </a:rPr>
              <a:t>with logo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Black shoes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GB" sz="2000" b="1" u="sng" dirty="0">
                <a:latin typeface="XCCW Joined 22a" panose="03050602040000000000" pitchFamily="66" charset="0"/>
              </a:rPr>
              <a:t>Girls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solidFill>
                  <a:schemeClr val="bg2"/>
                </a:solidFill>
                <a:latin typeface="XCCW Joined 22a" panose="03050602040000000000" pitchFamily="66" charset="0"/>
              </a:rPr>
              <a:t>Black</a:t>
            </a:r>
            <a:r>
              <a:rPr lang="en-GB" sz="2000" dirty="0">
                <a:latin typeface="XCCW Joined 22a" panose="03050602040000000000" pitchFamily="66" charset="0"/>
              </a:rPr>
              <a:t> skirt or pinafore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Red and white gingham summer dress 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White polo t-shirt/ Blouse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Red round neck school jumper/Cardigan </a:t>
            </a:r>
            <a:r>
              <a:rPr lang="en-GB" sz="2000" b="1" u="sng" dirty="0">
                <a:solidFill>
                  <a:schemeClr val="bg2">
                    <a:lumMod val="90000"/>
                    <a:lumOff val="10000"/>
                  </a:schemeClr>
                </a:solidFill>
                <a:latin typeface="XCCW Joined 22a" panose="03050602040000000000" pitchFamily="66" charset="0"/>
              </a:rPr>
              <a:t>with logo</a:t>
            </a: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Black shoes</a:t>
            </a:r>
          </a:p>
          <a:p>
            <a:pPr>
              <a:lnSpc>
                <a:spcPct val="90000"/>
              </a:lnSpc>
            </a:pPr>
            <a:endParaRPr lang="en-GB" sz="2000" dirty="0">
              <a:latin typeface="XCCW Joined 22a" panose="03050602040000000000" pitchFamily="66" charset="0"/>
            </a:endParaRPr>
          </a:p>
          <a:p>
            <a:pPr>
              <a:lnSpc>
                <a:spcPct val="90000"/>
              </a:lnSpc>
            </a:pPr>
            <a:r>
              <a:rPr lang="en-GB" sz="2000" dirty="0">
                <a:latin typeface="XCCW Joined 22a" panose="03050602040000000000" pitchFamily="66" charset="0"/>
              </a:rPr>
              <a:t>BOOK BAGS ARE RECOMMENDED</a:t>
            </a:r>
            <a:endParaRPr lang="en-US" sz="2000" dirty="0">
              <a:latin typeface="XCCW Joined 22a" panose="03050602040000000000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25144"/>
            <a:ext cx="3034276" cy="20316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5536" y="5661248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http://shop.schooluniformfactory.co.uk</a:t>
            </a:r>
            <a:r>
              <a:rPr lang="en-GB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B119F5-15F6-4F45-B912-A7E25E0EEC68}"/>
              </a:ext>
            </a:extLst>
          </p:cNvPr>
          <p:cNvSpPr txBox="1"/>
          <p:nvPr/>
        </p:nvSpPr>
        <p:spPr>
          <a:xfrm>
            <a:off x="410971" y="6048037"/>
            <a:ext cx="62464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  <a:hlinkClick r:id="rId4"/>
              </a:rPr>
              <a:t>https://www.bakerandsonschoolwear.co.uk/product-category/your-school/aqueduct-primary-school/</a:t>
            </a:r>
            <a:endParaRPr lang="en-GB" sz="1600" dirty="0">
              <a:latin typeface="Comic Sans MS" panose="030F0702030302020204" pitchFamily="66" charset="0"/>
            </a:endParaRPr>
          </a:p>
          <a:p>
            <a:endParaRPr lang="en-GB" sz="16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PE Kit </a:t>
            </a:r>
            <a:endParaRPr lang="en-US" sz="6000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sp>
        <p:nvSpPr>
          <p:cNvPr id="139269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189069"/>
            <a:ext cx="4038600" cy="4525963"/>
          </a:xfrm>
        </p:spPr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Plain Red t-shirt</a:t>
            </a:r>
          </a:p>
          <a:p>
            <a:r>
              <a:rPr lang="en-GB" dirty="0">
                <a:latin typeface="XCCW Joined 22a" panose="03050602040000000000" pitchFamily="66" charset="0"/>
              </a:rPr>
              <a:t>Navy blue sports shorts</a:t>
            </a:r>
          </a:p>
          <a:p>
            <a:r>
              <a:rPr lang="en-GB" dirty="0">
                <a:latin typeface="XCCW Joined 22a" panose="03050602040000000000" pitchFamily="66" charset="0"/>
              </a:rPr>
              <a:t>Navy bottoms</a:t>
            </a:r>
          </a:p>
          <a:p>
            <a:r>
              <a:rPr lang="en-GB" dirty="0">
                <a:latin typeface="XCCW Joined 22a" panose="03050602040000000000" pitchFamily="66" charset="0"/>
              </a:rPr>
              <a:t>Black pumps/Trainers</a:t>
            </a:r>
          </a:p>
          <a:p>
            <a:r>
              <a:rPr lang="en-GB" dirty="0">
                <a:latin typeface="XCCW Joined 22a" panose="03050602040000000000" pitchFamily="66" charset="0"/>
              </a:rPr>
              <a:t>Or our PE tracksuit (optional)</a:t>
            </a:r>
          </a:p>
          <a:p>
            <a:pPr>
              <a:buFont typeface="Wingdings" pitchFamily="2" charset="2"/>
              <a:buNone/>
            </a:pPr>
            <a:endParaRPr lang="en-GB" dirty="0">
              <a:latin typeface="XCCW Joined 22a" panose="03050602040000000000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239" y="5486463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400" dirty="0">
                <a:latin typeface="XCCW Joined 22a" panose="03050602040000000000" pitchFamily="66" charset="0"/>
              </a:rPr>
              <a:t>Please note all uniform must be labelled with your child’s full name.  </a:t>
            </a:r>
            <a:endParaRPr lang="en-US" sz="2400" dirty="0">
              <a:latin typeface="XCCW Joined 22a" panose="03050602040000000000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174521"/>
            <a:ext cx="1656184" cy="2129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70496"/>
            <a:ext cx="2314564" cy="154999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99674"/>
            <a:ext cx="8136903" cy="4597478"/>
          </a:xfrm>
        </p:spPr>
        <p:txBody>
          <a:bodyPr/>
          <a:lstStyle/>
          <a:p>
            <a:pPr algn="l"/>
            <a:r>
              <a:rPr lang="en-GB" dirty="0">
                <a:latin typeface="XCCW Joined 22a" panose="03050602040000000000" pitchFamily="66" charset="0"/>
              </a:rPr>
              <a:t>After School Clubs</a:t>
            </a:r>
            <a:br>
              <a:rPr lang="en-GB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We have a number of clubs on offer each term, these are booked via ParentPay: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Forest school        Dodgeball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Football             Cooking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Minecraft            Football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Crafts               Yoga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Painting             Zumba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Choir                Cricket</a:t>
            </a:r>
            <a:br>
              <a:rPr lang="en-GB" sz="2800" dirty="0">
                <a:latin typeface="XCCW Joined 22a" panose="03050602040000000000" pitchFamily="66" charset="0"/>
              </a:rPr>
            </a:br>
            <a:r>
              <a:rPr lang="en-GB" sz="2800" dirty="0">
                <a:latin typeface="XCCW Joined 22a" panose="03050602040000000000" pitchFamily="66" charset="0"/>
              </a:rPr>
              <a:t>Cross Country       </a:t>
            </a:r>
            <a:r>
              <a:rPr lang="en-GB" sz="2800" dirty="0" err="1">
                <a:latin typeface="XCCW Joined 22a" panose="03050602040000000000" pitchFamily="66" charset="0"/>
              </a:rPr>
              <a:t>Pokemon</a:t>
            </a:r>
            <a:r>
              <a:rPr lang="en-GB" sz="2800" dirty="0">
                <a:latin typeface="XCCW Joined 22a" panose="03050602040000000000" pitchFamily="66" charset="0"/>
              </a:rPr>
              <a:t> club</a:t>
            </a:r>
            <a:endParaRPr lang="en-GB" dirty="0">
              <a:latin typeface="XCCW Joined 22a" panose="03050602040000000000" pitchFamily="66" charset="0"/>
            </a:endParaRPr>
          </a:p>
        </p:txBody>
      </p:sp>
      <p:pic>
        <p:nvPicPr>
          <p:cNvPr id="58372" name="Picture 4" descr="http://childrenschapel.org/biblestories/graphics/kids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923" y="4933053"/>
            <a:ext cx="2339752" cy="1725272"/>
          </a:xfrm>
          <a:prstGeom prst="rect">
            <a:avLst/>
          </a:prstGeom>
          <a:noFill/>
        </p:spPr>
      </p:pic>
      <p:pic>
        <p:nvPicPr>
          <p:cNvPr id="58374" name="Picture 6" descr="Playing Ball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2888" y="-26052463"/>
            <a:ext cx="2857500" cy="2466975"/>
          </a:xfrm>
          <a:prstGeom prst="rect">
            <a:avLst/>
          </a:prstGeom>
          <a:noFill/>
        </p:spPr>
      </p:pic>
      <p:pic>
        <p:nvPicPr>
          <p:cNvPr id="58376" name="Picture 8" descr="Playing Ball Clip 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352888" y="-26052463"/>
            <a:ext cx="2857500" cy="2466975"/>
          </a:xfrm>
          <a:prstGeom prst="rect">
            <a:avLst/>
          </a:prstGeom>
          <a:noFill/>
        </p:spPr>
      </p:pic>
      <p:pic>
        <p:nvPicPr>
          <p:cNvPr id="10" name="Picture 4" descr="http://childrenschapel.org/biblestories/graphics/kids3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933053"/>
            <a:ext cx="2339752" cy="1725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8382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 anchorCtr="1"/>
          <a:lstStyle/>
          <a:p>
            <a:pPr algn="ctr" eaLnBrk="1" hangingPunct="1"/>
            <a:r>
              <a:rPr lang="en-US" sz="3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XCCW Joined 22a" panose="03050602040000000000" pitchFamily="66" charset="0"/>
              </a:rPr>
              <a:t>How can I help in partnership with the school?</a:t>
            </a:r>
          </a:p>
        </p:txBody>
      </p:sp>
      <p:sp>
        <p:nvSpPr>
          <p:cNvPr id="181251" name="Text Box 3"/>
          <p:cNvSpPr txBox="1">
            <a:spLocks noChangeArrowheads="1"/>
          </p:cNvSpPr>
          <p:nvPr/>
        </p:nvSpPr>
        <p:spPr bwMode="auto">
          <a:xfrm>
            <a:off x="323528" y="1828800"/>
            <a:ext cx="8599369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kumimoji="1" lang="en-US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Share an interest in your child’s work</a:t>
            </a:r>
            <a:endParaRPr lang="en-GB" sz="2400" dirty="0">
              <a:solidFill>
                <a:schemeClr val="folHlink"/>
              </a:solidFill>
              <a:latin typeface="XCCW Joined 22a" panose="03050602040000000000" pitchFamily="66" charset="0"/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323527" y="2348880"/>
            <a:ext cx="8599369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kumimoji="1" lang="en-US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Praise and encourage your child’s efforts</a:t>
            </a:r>
            <a:endParaRPr lang="en-GB" sz="2400" dirty="0">
              <a:solidFill>
                <a:schemeClr val="folHlink"/>
              </a:solidFill>
              <a:latin typeface="XCCW Joined 22a" panose="03050602040000000000" pitchFamily="66" charset="0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323527" y="2852936"/>
            <a:ext cx="7776865" cy="134806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kumimoji="1" lang="en-US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Listen to your child read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kumimoji="1" lang="en-US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Visit libraries and bookshops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kumimoji="1" lang="en-US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Encourage listening to audio tapes</a:t>
            </a:r>
            <a:endParaRPr lang="en-GB" sz="2400" dirty="0">
              <a:solidFill>
                <a:schemeClr val="folHlink"/>
              </a:solidFill>
              <a:latin typeface="XCCW Joined 22a" panose="03050602040000000000" pitchFamily="66" charset="0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323527" y="4293096"/>
            <a:ext cx="6624737" cy="156966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FontTx/>
              <a:buChar char="–"/>
            </a:pPr>
            <a:r>
              <a:rPr kumimoji="1" lang="en-US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Sit and watch good television  or videos with your child and talk about what you are watching</a:t>
            </a:r>
            <a:endParaRPr lang="en-GB" sz="2400" dirty="0">
              <a:solidFill>
                <a:schemeClr val="folHlink"/>
              </a:solidFill>
              <a:latin typeface="XCCW Joined 22a" panose="03050602040000000000" pitchFamily="66" charset="0"/>
            </a:endParaRPr>
          </a:p>
        </p:txBody>
      </p:sp>
      <p:sp>
        <p:nvSpPr>
          <p:cNvPr id="181255" name="Text Box 7"/>
          <p:cNvSpPr txBox="1">
            <a:spLocks noChangeArrowheads="1"/>
          </p:cNvSpPr>
          <p:nvPr/>
        </p:nvSpPr>
        <p:spPr bwMode="auto">
          <a:xfrm>
            <a:off x="467544" y="5445224"/>
            <a:ext cx="7751440" cy="127419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</a:pPr>
            <a:endParaRPr lang="en-GB" sz="2400" dirty="0">
              <a:solidFill>
                <a:schemeClr val="folHlink"/>
              </a:solidFill>
              <a:latin typeface="Comic Sans MS" pitchFamily="66" charset="0"/>
            </a:endParaRPr>
          </a:p>
          <a:p>
            <a:pPr lvl="1">
              <a:spcBef>
                <a:spcPct val="20000"/>
              </a:spcBef>
            </a:pPr>
            <a:r>
              <a:rPr lang="en-GB" sz="2400" dirty="0">
                <a:solidFill>
                  <a:schemeClr val="folHlink"/>
                </a:solidFill>
                <a:latin typeface="Comic Sans MS" pitchFamily="66" charset="0"/>
              </a:rPr>
              <a:t>- </a:t>
            </a:r>
            <a:r>
              <a:rPr lang="en-GB" sz="2400" dirty="0">
                <a:solidFill>
                  <a:schemeClr val="folHlink"/>
                </a:solidFill>
                <a:latin typeface="XCCW Joined 22a" panose="03050602040000000000" pitchFamily="66" charset="0"/>
              </a:rPr>
              <a:t>Talk Maths with your child all the time</a:t>
            </a:r>
          </a:p>
        </p:txBody>
      </p:sp>
      <p:pic>
        <p:nvPicPr>
          <p:cNvPr id="6146" name="Picture 2" descr="http://4.bp.blogspot.com/_a3B2qRh1aAk/THY74fES3kI/AAAAAAAAACU/nXIIwoECeS0/s1600/mother_%26_child_read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9896" y="4205075"/>
            <a:ext cx="1470577" cy="1657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620C-82C6-4316-A72B-5F0650AF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Lunches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E30FF-5EF1-459D-B362-5546F98C4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Free!</a:t>
            </a:r>
          </a:p>
          <a:p>
            <a:r>
              <a:rPr lang="en-GB" dirty="0">
                <a:latin typeface="XCCW Joined 22a" panose="03050602040000000000" pitchFamily="66" charset="0"/>
              </a:rPr>
              <a:t>On the day ordering</a:t>
            </a:r>
          </a:p>
          <a:p>
            <a:r>
              <a:rPr lang="en-GB" dirty="0">
                <a:latin typeface="XCCW Joined 22a" panose="03050602040000000000" pitchFamily="66" charset="0"/>
              </a:rPr>
              <a:t>Sandwich option </a:t>
            </a:r>
          </a:p>
          <a:p>
            <a:r>
              <a:rPr lang="en-GB" dirty="0">
                <a:latin typeface="XCCW Joined 22a" panose="03050602040000000000" pitchFamily="66" charset="0"/>
              </a:rPr>
              <a:t>Encourage independence</a:t>
            </a:r>
          </a:p>
          <a:p>
            <a:endParaRPr lang="en-GB" dirty="0">
              <a:latin typeface="XCCW Joined 22a" panose="03050602040000000000" pitchFamily="66" charset="0"/>
            </a:endParaRPr>
          </a:p>
          <a:p>
            <a:endParaRPr lang="en-GB" dirty="0">
              <a:latin typeface="XCCW Joined 22a" panose="03050602040000000000" pitchFamily="66" charset="0"/>
            </a:endParaRPr>
          </a:p>
          <a:p>
            <a:r>
              <a:rPr lang="en-GB" dirty="0">
                <a:latin typeface="XCCW Joined 22a" panose="03050602040000000000" pitchFamily="66" charset="0"/>
              </a:rPr>
              <a:t>Tasting available</a:t>
            </a:r>
          </a:p>
        </p:txBody>
      </p:sp>
    </p:spTree>
    <p:extLst>
      <p:ext uri="{BB962C8B-B14F-4D97-AF65-F5344CB8AC3E}">
        <p14:creationId xmlns:p14="http://schemas.microsoft.com/office/powerpoint/2010/main" val="344624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F2EEC91-1C6F-4CA9-DD09-56C360AD1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XCCW Joined 22a" panose="03050602040000000000" pitchFamily="66" charset="0"/>
              </a:rPr>
              <a:t>Our Designated Safeguarding Leads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F4B46-51EB-24FB-C404-8B682642C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3" y="1599974"/>
            <a:ext cx="4374187" cy="49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69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2322751"/>
            <a:ext cx="8229600" cy="1143000"/>
          </a:xfrm>
        </p:spPr>
        <p:txBody>
          <a:bodyPr/>
          <a:lstStyle/>
          <a:p>
            <a:r>
              <a:rPr lang="cy-GB" sz="66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Thank you</a:t>
            </a:r>
            <a:endParaRPr lang="en-US" sz="6600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pic>
        <p:nvPicPr>
          <p:cNvPr id="5122" name="Picture 2" descr="http://www.snookerbacker.com/wp-content/uploads/2011/04/any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573016"/>
            <a:ext cx="5039122" cy="300021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260648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XCCW Joined 22a" panose="03050602040000000000" pitchFamily="66" charset="0"/>
              </a:rPr>
              <a:t>We are really looking forward to getting to know you and your children and we hope you are excited too!</a:t>
            </a:r>
            <a:endParaRPr lang="en-GB" sz="2400" dirty="0">
              <a:latin typeface="XCCW Joined 22a" panose="03050602040000000000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GB" dirty="0"/>
              <a:t> </a:t>
            </a:r>
            <a:r>
              <a:rPr lang="en-GB" sz="5400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School Governors</a:t>
            </a:r>
            <a:endParaRPr lang="en-GB" sz="6600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pic>
        <p:nvPicPr>
          <p:cNvPr id="60420" name="Picture 4" descr="http://www.conservativesintouch.com/uploaded/files/haydonwickintouch_com/SchoolGovern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556793"/>
            <a:ext cx="2160240" cy="2160240"/>
          </a:xfrm>
          <a:prstGeom prst="rect">
            <a:avLst/>
          </a:prstGeom>
          <a:noFill/>
        </p:spPr>
      </p:pic>
      <p:pic>
        <p:nvPicPr>
          <p:cNvPr id="60422" name="Picture 6" descr="http://www.williambrookesschool.co.uk/images/governors_schoolgovernor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84784"/>
            <a:ext cx="2016224" cy="201622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33772" y="4149081"/>
            <a:ext cx="88027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XCCW Joined 22a" panose="03050602040000000000" pitchFamily="66" charset="0"/>
              </a:rPr>
              <a:t>Chair of Governors – </a:t>
            </a:r>
          </a:p>
          <a:p>
            <a:r>
              <a:rPr lang="en-GB" sz="2000" dirty="0">
                <a:latin typeface="XCCW Joined 22a" panose="03050602040000000000" pitchFamily="66" charset="0"/>
              </a:rPr>
              <a:t>Mrs Louise Aubrey</a:t>
            </a:r>
          </a:p>
          <a:p>
            <a:endParaRPr lang="en-GB" sz="2000" dirty="0">
              <a:latin typeface="XCCW Joined 22a" panose="03050602040000000000" pitchFamily="66" charset="0"/>
            </a:endParaRPr>
          </a:p>
          <a:p>
            <a:r>
              <a:rPr lang="en-GB" sz="2000" dirty="0">
                <a:latin typeface="XCCW Joined 22a" panose="03050602040000000000" pitchFamily="66" charset="0"/>
              </a:rPr>
              <a:t>Our Governing Body has representatives from parents, staff and LEA.</a:t>
            </a:r>
          </a:p>
          <a:p>
            <a:endParaRPr lang="en-GB" sz="2000" dirty="0">
              <a:latin typeface="XCCW Joined 22a" panose="03050602040000000000" pitchFamily="66" charset="0"/>
            </a:endParaRPr>
          </a:p>
          <a:p>
            <a:r>
              <a:rPr lang="en-GB" sz="2000" dirty="0">
                <a:latin typeface="XCCW Joined 22a" panose="03050602040000000000" pitchFamily="66" charset="0"/>
              </a:rPr>
              <a:t>We currently have a vacancy for a Parent Governor.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EC1E6-FB47-4671-A2F8-022F78C4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Key staff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696A7-EB1A-4E70-8963-5A31F32DAD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>
                <a:latin typeface="XCCW Joined 22a" panose="03050602040000000000" pitchFamily="66" charset="0"/>
              </a:rPr>
              <a:t>Mrs Mann/Mrs Lockley – Special Educational Needs                     coordinator</a:t>
            </a:r>
          </a:p>
          <a:p>
            <a:pPr marL="0" indent="0">
              <a:buNone/>
            </a:pPr>
            <a:endParaRPr lang="en-GB" sz="3200" dirty="0">
              <a:latin typeface="XCCW Joined 22a" panose="03050602040000000000" pitchFamily="66" charset="0"/>
            </a:endParaRPr>
          </a:p>
          <a:p>
            <a:r>
              <a:rPr lang="en-GB" dirty="0">
                <a:latin typeface="XCCW Joined 22a" panose="03050602040000000000" pitchFamily="66" charset="0"/>
              </a:rPr>
              <a:t>Mrs Batchelor – Inclusion Support Manager</a:t>
            </a:r>
          </a:p>
          <a:p>
            <a:pPr marL="0" indent="0">
              <a:buNone/>
            </a:pPr>
            <a:endParaRPr lang="en-GB" dirty="0">
              <a:latin typeface="XCCW Joined 22a" panose="03050602040000000000" pitchFamily="66" charset="0"/>
            </a:endParaRPr>
          </a:p>
          <a:p>
            <a:r>
              <a:rPr lang="en-GB" dirty="0">
                <a:latin typeface="XCCW Joined 22a" panose="03050602040000000000" pitchFamily="66" charset="0"/>
              </a:rPr>
              <a:t>Miss Stokes – Speech and Lang TA </a:t>
            </a:r>
          </a:p>
        </p:txBody>
      </p:sp>
    </p:spTree>
    <p:extLst>
      <p:ext uri="{BB962C8B-B14F-4D97-AF65-F5344CB8AC3E}">
        <p14:creationId xmlns:p14="http://schemas.microsoft.com/office/powerpoint/2010/main" val="210128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10"/>
            <a:ext cx="8229600" cy="634082"/>
          </a:xfrm>
        </p:spPr>
        <p:txBody>
          <a:bodyPr/>
          <a:lstStyle/>
          <a:p>
            <a:r>
              <a:rPr lang="en-GB" sz="4000" dirty="0">
                <a:solidFill>
                  <a:schemeClr val="bg2">
                    <a:lumMod val="50000"/>
                    <a:lumOff val="50000"/>
                  </a:schemeClr>
                </a:solidFill>
                <a:latin typeface="XCCW Joined 22a" panose="03050602040000000000" pitchFamily="66" charset="0"/>
              </a:rPr>
              <a:t>Foundation Stage Staff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624736"/>
          </a:xfrm>
        </p:spPr>
        <p:txBody>
          <a:bodyPr/>
          <a:lstStyle/>
          <a:p>
            <a:pPr>
              <a:buNone/>
            </a:pPr>
            <a:r>
              <a:rPr lang="en-GB" sz="2400" dirty="0">
                <a:latin typeface="Comic Sans MS" pitchFamily="66" charset="0"/>
              </a:rPr>
              <a:t>        </a:t>
            </a:r>
            <a:r>
              <a:rPr lang="en-GB" sz="2200" dirty="0">
                <a:latin typeface="XCCW Joined 22a" panose="03050602040000000000" pitchFamily="66" charset="0"/>
              </a:rPr>
              <a:t>Mrs Duppa  - Early Years Leader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           Reception Class Teacher</a:t>
            </a:r>
          </a:p>
          <a:p>
            <a:pPr>
              <a:buNone/>
            </a:pPr>
            <a:endParaRPr lang="en-GB" sz="2200" dirty="0">
              <a:latin typeface="XCCW Joined 22a" panose="03050602040000000000" pitchFamily="66" charset="0"/>
            </a:endParaRP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TBC – Reception/Year 1 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Reception Teaching Assistants 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Miss Forde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Miss Bates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Miss Glynn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College students throughout the year.</a:t>
            </a:r>
          </a:p>
          <a:p>
            <a:pPr>
              <a:buNone/>
            </a:pPr>
            <a:endParaRPr lang="en-GB" sz="2200" dirty="0">
              <a:latin typeface="XCCW Joined 22a" panose="03050602040000000000" pitchFamily="66" charset="0"/>
            </a:endParaRPr>
          </a:p>
          <a:p>
            <a:pPr algn="ctr"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 </a:t>
            </a:r>
          </a:p>
          <a:p>
            <a:pPr>
              <a:buNone/>
            </a:pPr>
            <a:r>
              <a:rPr lang="en-GB" sz="2200" dirty="0">
                <a:latin typeface="XCCW Joined 22a" panose="03050602040000000000" pitchFamily="66" charset="0"/>
              </a:rPr>
              <a:t>   (This is the projected staff for September)</a:t>
            </a:r>
          </a:p>
          <a:p>
            <a:pPr algn="ctr">
              <a:buNone/>
            </a:pPr>
            <a:endParaRPr lang="en-GB" dirty="0">
              <a:latin typeface="XCCW Joined 22a" panose="03050602040000000000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306C5-DC56-4052-A938-3ACE3EFFC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XCCW Joined 22a" panose="03050602040000000000" pitchFamily="66" charset="0"/>
              </a:rPr>
              <a:t>Prospectus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57D2B-CA04-49C4-B283-CBFA7C54D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>
                <a:latin typeface="XCCW Joined 22a" panose="03050602040000000000" pitchFamily="66" charset="0"/>
              </a:rPr>
              <a:t>Admission forms</a:t>
            </a:r>
          </a:p>
          <a:p>
            <a:r>
              <a:rPr lang="en-GB" sz="2800" dirty="0">
                <a:latin typeface="XCCW Joined 22a" panose="03050602040000000000" pitchFamily="66" charset="0"/>
              </a:rPr>
              <a:t>Attendance</a:t>
            </a:r>
          </a:p>
          <a:p>
            <a:r>
              <a:rPr lang="en-GB" sz="2800" dirty="0">
                <a:latin typeface="XCCW Joined 22a" panose="03050602040000000000" pitchFamily="66" charset="0"/>
              </a:rPr>
              <a:t>Absence reporting</a:t>
            </a:r>
          </a:p>
          <a:p>
            <a:r>
              <a:rPr lang="en-GB" sz="2800" dirty="0">
                <a:latin typeface="XCCW Joined 22a" panose="03050602040000000000" pitchFamily="66" charset="0"/>
              </a:rPr>
              <a:t>Communication (Class dojo, ParentPay, Website, Twitter, Facebook) </a:t>
            </a:r>
          </a:p>
          <a:p>
            <a:r>
              <a:rPr lang="en-GB" sz="2800" dirty="0">
                <a:latin typeface="XCCW Joined 22a" panose="03050602040000000000" pitchFamily="66" charset="0"/>
              </a:rPr>
              <a:t>Opportunities for your child to assist in decision making (School council, safeguarding board, wellbeing committee)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933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4365104"/>
            <a:ext cx="7772400" cy="2016125"/>
          </a:xfrm>
        </p:spPr>
        <p:txBody>
          <a:bodyPr/>
          <a:lstStyle/>
          <a:p>
            <a:r>
              <a:rPr lang="en-GB" sz="5000" dirty="0">
                <a:solidFill>
                  <a:schemeClr val="bg2">
                    <a:lumMod val="50000"/>
                    <a:lumOff val="50000"/>
                  </a:schemeClr>
                </a:solidFill>
                <a:latin typeface="XCCW Joined 22a" panose="03050602040000000000" pitchFamily="66" charset="0"/>
              </a:rPr>
              <a:t>A day in the life of a Reception child...</a:t>
            </a:r>
            <a:endParaRPr lang="en-US" sz="5000" dirty="0">
              <a:solidFill>
                <a:schemeClr val="bg2">
                  <a:lumMod val="50000"/>
                  <a:lumOff val="50000"/>
                </a:schemeClr>
              </a:solidFill>
              <a:latin typeface="XCCW Joined 22a" panose="0305060204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1012" y="548680"/>
            <a:ext cx="4091947" cy="306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6056" y="224644"/>
            <a:ext cx="3717032" cy="3717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000" dirty="0">
                <a:solidFill>
                  <a:schemeClr val="bg2">
                    <a:lumMod val="50000"/>
                    <a:lumOff val="50000"/>
                  </a:schemeClr>
                </a:solidFill>
                <a:latin typeface="XCCW Joined 22a" panose="03050602040000000000" pitchFamily="66" charset="0"/>
              </a:rPr>
              <a:t>The day begins       8:45</a:t>
            </a:r>
            <a:endParaRPr lang="en-US" sz="3000" dirty="0">
              <a:solidFill>
                <a:schemeClr val="bg2">
                  <a:lumMod val="50000"/>
                  <a:lumOff val="50000"/>
                </a:schemeClr>
              </a:solidFill>
              <a:latin typeface="XCCW Joined 22a" panose="03050602040000000000" pitchFamily="66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1196752"/>
            <a:ext cx="8363272" cy="499715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GB" sz="1600" dirty="0">
                <a:latin typeface="Century Gothic" pitchFamily="34" charset="0"/>
              </a:rPr>
              <a:t>       </a:t>
            </a:r>
            <a:r>
              <a:rPr lang="en-GB" sz="2000" dirty="0">
                <a:latin typeface="XCCW Joined 22a" panose="03050602040000000000" pitchFamily="66" charset="0"/>
              </a:rPr>
              <a:t>We have parents say goodbye at the gate outside Class 1 from the first day. They will then go through to the classroom to start their learning. </a:t>
            </a:r>
          </a:p>
          <a:p>
            <a:pPr>
              <a:buFont typeface="Wingdings" pitchFamily="2" charset="2"/>
              <a:buNone/>
            </a:pPr>
            <a:endParaRPr lang="en-GB" sz="2000" dirty="0">
              <a:latin typeface="XCCW Joined 22a" panose="03050602040000000000" pitchFamily="66" charset="0"/>
            </a:endParaRPr>
          </a:p>
          <a:p>
            <a:pPr>
              <a:buFont typeface="Wingdings" pitchFamily="2" charset="2"/>
              <a:buNone/>
            </a:pPr>
            <a:r>
              <a:rPr lang="en-GB" sz="2000" dirty="0">
                <a:latin typeface="XCCW Joined 22a" panose="03050602040000000000" pitchFamily="66" charset="0"/>
              </a:rPr>
              <a:t>  From past experiences we have seen how quickly children settle and gain independence. Staff are on hand to help out in the mornings from the gates and inside the classroom. </a:t>
            </a:r>
            <a:r>
              <a:rPr lang="en-GB" sz="1800" dirty="0">
                <a:latin typeface="Century Gothic" pitchFamily="34" charset="0"/>
              </a:rPr>
              <a:t>    </a:t>
            </a:r>
          </a:p>
          <a:p>
            <a:pPr>
              <a:buFont typeface="Wingdings" pitchFamily="2" charset="2"/>
              <a:buNone/>
            </a:pPr>
            <a:r>
              <a:rPr lang="en-GB" sz="1800" dirty="0">
                <a:latin typeface="Century Gothic" pitchFamily="34" charset="0"/>
              </a:rPr>
              <a:t>     </a:t>
            </a:r>
          </a:p>
          <a:p>
            <a:pPr>
              <a:buFont typeface="Wingdings" pitchFamily="2" charset="2"/>
              <a:buNone/>
            </a:pPr>
            <a:endParaRPr lang="en-GB" sz="1400" dirty="0">
              <a:latin typeface="Century Gothic" pitchFamily="34" charset="0"/>
            </a:endParaRPr>
          </a:p>
          <a:p>
            <a:pPr>
              <a:buFont typeface="Wingdings" pitchFamily="2" charset="2"/>
              <a:buNone/>
            </a:pPr>
            <a:endParaRPr lang="en-GB" sz="1400" dirty="0"/>
          </a:p>
          <a:p>
            <a:pPr>
              <a:buFont typeface="Wingdings" pitchFamily="2" charset="2"/>
              <a:buNone/>
            </a:pP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000" t="18220"/>
          <a:stretch/>
        </p:blipFill>
        <p:spPr>
          <a:xfrm>
            <a:off x="3131840" y="4221088"/>
            <a:ext cx="3096344" cy="2324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50000"/>
                  </a:schemeClr>
                </a:solidFill>
                <a:latin typeface="XCCW Joined 22a" panose="03050602040000000000" pitchFamily="66" charset="0"/>
              </a:rPr>
              <a:t>Morning Timetable</a:t>
            </a:r>
            <a:endParaRPr lang="en-US" dirty="0">
              <a:solidFill>
                <a:schemeClr val="tx2">
                  <a:lumMod val="50000"/>
                </a:schemeClr>
              </a:solidFill>
              <a:latin typeface="XCCW Joined 22a" panose="03050602040000000000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7129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XCCW Joined 22a" panose="03050602040000000000" pitchFamily="66" charset="0"/>
              </a:rPr>
              <a:t>8:45 Quiet Reading/interventions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9:00 Register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9:10 Guided Reading/interventions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9:30 </a:t>
            </a:r>
            <a:r>
              <a:rPr lang="en-GB" sz="2800" dirty="0">
                <a:latin typeface="XCCW Joined 22a" panose="03050602040000000000" pitchFamily="66" charset="0"/>
              </a:rPr>
              <a:t> Read Write Inc - Phonics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10:00 Funky Fingers (fine motor)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10:30 Break Time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10:45 Maths/Independent activities</a:t>
            </a:r>
          </a:p>
          <a:p>
            <a:r>
              <a:rPr lang="en-GB" sz="3200" dirty="0">
                <a:latin typeface="XCCW Joined 22a" panose="03050602040000000000" pitchFamily="66" charset="0"/>
              </a:rPr>
              <a:t>11:30 </a:t>
            </a:r>
            <a:r>
              <a:rPr lang="en-GB" sz="2800" dirty="0">
                <a:latin typeface="XCCW Joined 22a" panose="03050602040000000000" pitchFamily="66" charset="0"/>
              </a:rPr>
              <a:t>Tidy, wash hands and get ready for Lunch</a:t>
            </a:r>
          </a:p>
          <a:p>
            <a:endParaRPr lang="en-GB" sz="2800" dirty="0">
              <a:latin typeface="XCCW Joined 22a" panose="03050602040000000000" pitchFamily="66" charset="0"/>
            </a:endParaRPr>
          </a:p>
          <a:p>
            <a:r>
              <a:rPr lang="en-GB" sz="2800" dirty="0">
                <a:latin typeface="XCCW Joined 22a" panose="03050602040000000000" pitchFamily="66" charset="0"/>
              </a:rPr>
              <a:t>This is dependable on the children. 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2B5FEBCAA9744F94238618ADC15B8B" ma:contentTypeVersion="" ma:contentTypeDescription="Create a new document." ma:contentTypeScope="" ma:versionID="561a26f30f201fe6b2f88be317281f45">
  <xsd:schema xmlns:xsd="http://www.w3.org/2001/XMLSchema" xmlns:xs="http://www.w3.org/2001/XMLSchema" xmlns:p="http://schemas.microsoft.com/office/2006/metadata/properties" xmlns:ns2="f05dad2e-181b-42a0-ae53-ee098e976f93" xmlns:ns3="18200da2-0793-4da4-898f-d5058f8289ec" xmlns:ns4="3c6552ff-e203-492b-9a4a-86c2b1ce869f" targetNamespace="http://schemas.microsoft.com/office/2006/metadata/properties" ma:root="true" ma:fieldsID="85afd441fa43bb6590dbe713daee7c59" ns2:_="" ns3:_="" ns4:_="">
    <xsd:import namespace="f05dad2e-181b-42a0-ae53-ee098e976f93"/>
    <xsd:import namespace="18200da2-0793-4da4-898f-d5058f8289ec"/>
    <xsd:import namespace="3c6552ff-e203-492b-9a4a-86c2b1ce86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3:In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dad2e-181b-42a0-ae53-ee098e976f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200da2-0793-4da4-898f-d5058f8289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1c470fb7-5308-496a-a12b-188b66d4a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nformation" ma:index="24" nillable="true" ma:displayName="Information" ma:description="Add information here for folder" ma:format="Dropdown" ma:internalName="Informat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552ff-e203-492b-9a4a-86c2b1ce869f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E4014B7-1FEC-4F37-9BF4-E8F829974199}" ma:internalName="TaxCatchAll" ma:showField="CatchAllData" ma:web="{f05dad2e-181b-42a0-ae53-ee098e976f93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6552ff-e203-492b-9a4a-86c2b1ce869f" xsi:nil="true"/>
    <lcf76f155ced4ddcb4097134ff3c332f xmlns="18200da2-0793-4da4-898f-d5058f8289ec">
      <Terms xmlns="http://schemas.microsoft.com/office/infopath/2007/PartnerControls"/>
    </lcf76f155ced4ddcb4097134ff3c332f>
    <Information xmlns="18200da2-0793-4da4-898f-d5058f8289e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FB68A9-0D1A-4BA2-AEAF-C5537F2818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5dad2e-181b-42a0-ae53-ee098e976f93"/>
    <ds:schemaRef ds:uri="18200da2-0793-4da4-898f-d5058f8289ec"/>
    <ds:schemaRef ds:uri="3c6552ff-e203-492b-9a4a-86c2b1ce86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6A1CDB-EB83-4CEC-BB05-40DE24997991}">
  <ds:schemaRefs>
    <ds:schemaRef ds:uri="f05dad2e-181b-42a0-ae53-ee098e976f93"/>
    <ds:schemaRef ds:uri="3c6552ff-e203-492b-9a4a-86c2b1ce869f"/>
    <ds:schemaRef ds:uri="http://schemas.microsoft.com/office/2006/documentManagement/types"/>
    <ds:schemaRef ds:uri="http://schemas.microsoft.com/office/2006/metadata/properties"/>
    <ds:schemaRef ds:uri="18200da2-0793-4da4-898f-d5058f8289ec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43F093-E854-433F-A08F-1391F4224C9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1820</TotalTime>
  <Words>581</Words>
  <Application>Microsoft Office PowerPoint</Application>
  <PresentationFormat>On-screen Show (4:3)</PresentationFormat>
  <Paragraphs>115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CCW Cursive Writing 22</vt:lpstr>
      <vt:lpstr>Century Gothic</vt:lpstr>
      <vt:lpstr>Comic Sans MS</vt:lpstr>
      <vt:lpstr>Garamond</vt:lpstr>
      <vt:lpstr>Wingdings</vt:lpstr>
      <vt:lpstr>XCCW Joined 22a</vt:lpstr>
      <vt:lpstr>Stream</vt:lpstr>
      <vt:lpstr>PowerPoint Presentation</vt:lpstr>
      <vt:lpstr>Our Designated Safeguarding Leads</vt:lpstr>
      <vt:lpstr> School Governors</vt:lpstr>
      <vt:lpstr>Key staff members</vt:lpstr>
      <vt:lpstr>Foundation Stage Staff</vt:lpstr>
      <vt:lpstr>Prospectus</vt:lpstr>
      <vt:lpstr>A day in the life of a Reception child...</vt:lpstr>
      <vt:lpstr>The day begins       8:45</vt:lpstr>
      <vt:lpstr>Morning Timetable</vt:lpstr>
      <vt:lpstr>Read Write Inc </vt:lpstr>
      <vt:lpstr>Handwriting </vt:lpstr>
      <vt:lpstr>The afternoon</vt:lpstr>
      <vt:lpstr>Home experiences</vt:lpstr>
      <vt:lpstr>Class Pages – Mrs Duppa</vt:lpstr>
      <vt:lpstr>Our School Uniform</vt:lpstr>
      <vt:lpstr>PE Kit </vt:lpstr>
      <vt:lpstr>After School Clubs We have a number of clubs on offer each term, these are booked via ParentPay: Forest school        Dodgeball Football             Cooking Minecraft            Football Crafts               Yoga Painting             Zumba Choir                Cricket Cross Country       Pokemon club</vt:lpstr>
      <vt:lpstr>PowerPoint Presentation</vt:lpstr>
      <vt:lpstr>Lunches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 of …</dc:title>
  <dc:creator>me</dc:creator>
  <cp:lastModifiedBy>Duppa, Cara</cp:lastModifiedBy>
  <cp:revision>160</cp:revision>
  <dcterms:created xsi:type="dcterms:W3CDTF">2006-05-21T19:19:19Z</dcterms:created>
  <dcterms:modified xsi:type="dcterms:W3CDTF">2023-06-19T20:07:03Z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0x010100A92B5FEBCAA9744F94238618ADC15B8B</vt:lpwstr>
  </property>
  <property fmtid="{D5CDD505-2E9C-101B-9397-08002B2CF9AE}" pid="3" name="MediaServiceImageTags">
    <vt:lpwstr/>
  </property>
</Properties>
</file>