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31" r:id="rId2"/>
    <p:sldId id="359" r:id="rId3"/>
    <p:sldId id="360" r:id="rId4"/>
    <p:sldId id="363" r:id="rId5"/>
    <p:sldId id="256" r:id="rId6"/>
    <p:sldId id="257" r:id="rId7"/>
    <p:sldId id="264" r:id="rId8"/>
    <p:sldId id="343" r:id="rId9"/>
  </p:sldIdLst>
  <p:sldSz cx="9144000" cy="6858000" type="screen4x3"/>
  <p:notesSz cx="6670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2439" autoAdjust="0"/>
  </p:normalViewPr>
  <p:slideViewPr>
    <p:cSldViewPr>
      <p:cViewPr varScale="1">
        <p:scale>
          <a:sx n="64" d="100"/>
          <a:sy n="64" d="100"/>
        </p:scale>
        <p:origin x="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6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CC77-3B95-4469-84D1-B34EAB87AA8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6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07A77-F0DF-4D54-B1E9-468E559DE3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7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506" y="0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068" y="4716661"/>
            <a:ext cx="533654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506" y="9431599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5F6F4F4-E8EF-418B-9363-F880FF39A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63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078483-2B51-4222-8FC9-1463DE19C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97B55-7934-43DC-B624-73F7E91850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3678EE-8CFD-472F-925F-76A5DE68D8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4DE2C8-A26A-4A7D-BBD6-874300764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8468B8-85DF-4496-86CF-B9BB57B475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5E66C6-20CA-45D5-A5D9-30E8756D72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A107E2-2078-405F-827B-9A10180CEA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676B5-7BA0-4246-9824-6285AA982D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230E9B-0B84-4F35-94CD-B1C777B790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15EFA1-3846-4AC8-A6B6-DD8DE7956B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2E0AF-C370-4B40-87B9-C3F07755D6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F3E1FC-4A4C-43C2-99F3-9027C5B4AA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6EC6E0-8802-4214-95CB-50BB54B03D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9F130E-4A15-4210-80F6-AD2D32D9CC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B96C1A-74F8-4E69-80F6-DC11BA07AA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4F9C2C9-7434-4F00-BBB1-A8258C61A58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4275" y="2996952"/>
            <a:ext cx="83354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u="sng" cap="none" spc="0" dirty="0">
                <a:ln w="11430"/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XCCW Joined 22a" panose="03050602040000000000" pitchFamily="66" charset="0"/>
              </a:rPr>
              <a:t>Our </a:t>
            </a:r>
          </a:p>
          <a:p>
            <a:pPr algn="ctr"/>
            <a:r>
              <a:rPr lang="en-US" sz="6000" b="1" u="sng" cap="none" spc="0" dirty="0">
                <a:ln w="11430"/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XCCW Joined 22a" panose="03050602040000000000" pitchFamily="66" charset="0"/>
              </a:rPr>
              <a:t>Early Years Classroom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440" y="212502"/>
            <a:ext cx="2619117" cy="2784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AFC81D-9D31-458F-A20B-E5A67C5E4DB0}"/>
              </a:ext>
            </a:extLst>
          </p:cNvPr>
          <p:cNvSpPr txBox="1"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XCCW Joined 22a" panose="03050602040000000000" pitchFamily="66" charset="0"/>
              </a:rPr>
              <a:t>In our Classroom</a:t>
            </a:r>
          </a:p>
        </p:txBody>
      </p:sp>
      <p:pic>
        <p:nvPicPr>
          <p:cNvPr id="4" name="Picture 3" descr="A close up of a store&#10;&#10;Description automatically generated">
            <a:extLst>
              <a:ext uri="{FF2B5EF4-FFF2-40B4-BE49-F238E27FC236}">
                <a16:creationId xmlns:a16="http://schemas.microsoft.com/office/drawing/2014/main" id="{B6D6C477-8FD0-4300-A91B-00DA3825C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8111">
            <a:off x="798560" y="1527567"/>
            <a:ext cx="4571229" cy="3428422"/>
          </a:xfrm>
          <a:prstGeom prst="rect">
            <a:avLst/>
          </a:prstGeom>
        </p:spPr>
      </p:pic>
      <p:pic>
        <p:nvPicPr>
          <p:cNvPr id="6" name="Picture 5" descr="A picture containing photo, covered, items, different&#10;&#10;Description automatically generated">
            <a:extLst>
              <a:ext uri="{FF2B5EF4-FFF2-40B4-BE49-F238E27FC236}">
                <a16:creationId xmlns:a16="http://schemas.microsoft.com/office/drawing/2014/main" id="{1CF1FD4C-8311-4717-889A-FF819216E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9141" y="1735943"/>
            <a:ext cx="4826277" cy="3456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097A6F-8C24-48F9-A066-D47C879C81DB}"/>
              </a:ext>
            </a:extLst>
          </p:cNvPr>
          <p:cNvSpPr txBox="1"/>
          <p:nvPr/>
        </p:nvSpPr>
        <p:spPr>
          <a:xfrm>
            <a:off x="251520" y="5432561"/>
            <a:ext cx="523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22a" panose="03050602040000000000" pitchFamily="66" charset="0"/>
              </a:rPr>
              <a:t>Our Reading Area</a:t>
            </a:r>
          </a:p>
        </p:txBody>
      </p:sp>
    </p:spTree>
    <p:extLst>
      <p:ext uri="{BB962C8B-B14F-4D97-AF65-F5344CB8AC3E}">
        <p14:creationId xmlns:p14="http://schemas.microsoft.com/office/powerpoint/2010/main" val="398246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CW Cursive Writing 22" panose="03050602040000000000" pitchFamily="66" charset="0"/>
              </a:rPr>
              <a:t>Our Curiosity Corner</a:t>
            </a:r>
          </a:p>
        </p:txBody>
      </p:sp>
      <p:pic>
        <p:nvPicPr>
          <p:cNvPr id="6" name="Picture 5" descr="A picture containing indoor, table, sitting, items&#10;&#10;Description automatically generated">
            <a:extLst>
              <a:ext uri="{FF2B5EF4-FFF2-40B4-BE49-F238E27FC236}">
                <a16:creationId xmlns:a16="http://schemas.microsoft.com/office/drawing/2014/main" id="{A9B73EDB-14A5-4246-8F36-782A52D64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99" y="2028611"/>
            <a:ext cx="3415208" cy="2561406"/>
          </a:xfrm>
          <a:prstGeom prst="rect">
            <a:avLst/>
          </a:prstGeom>
        </p:spPr>
      </p:pic>
      <p:pic>
        <p:nvPicPr>
          <p:cNvPr id="8" name="Picture 7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B3B2F8E1-C9EA-4328-B83D-8ABEB0613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0346" y="2315493"/>
            <a:ext cx="4389110" cy="2961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5CAE39-2248-4926-A171-273D54D3F203}"/>
              </a:ext>
            </a:extLst>
          </p:cNvPr>
          <p:cNvSpPr txBox="1"/>
          <p:nvPr/>
        </p:nvSpPr>
        <p:spPr>
          <a:xfrm>
            <a:off x="169168" y="5016918"/>
            <a:ext cx="595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Joined 22a" panose="03050602040000000000" pitchFamily="66" charset="0"/>
              </a:rPr>
              <a:t>Understanding of the world including class computers</a:t>
            </a:r>
          </a:p>
        </p:txBody>
      </p:sp>
    </p:spTree>
    <p:extLst>
      <p:ext uri="{BB962C8B-B14F-4D97-AF65-F5344CB8AC3E}">
        <p14:creationId xmlns:p14="http://schemas.microsoft.com/office/powerpoint/2010/main" val="224019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sz="2800" dirty="0">
                <a:latin typeface="CCW Cursive Writing 22" panose="03050602040000000000" pitchFamily="66" charset="0"/>
              </a:rPr>
              <a:t>Our Maths Area</a:t>
            </a:r>
          </a:p>
        </p:txBody>
      </p:sp>
      <p:pic>
        <p:nvPicPr>
          <p:cNvPr id="4" name="Picture 3" descr="A picture containing table, sitting, counter, room&#10;&#10;Description automatically generated">
            <a:extLst>
              <a:ext uri="{FF2B5EF4-FFF2-40B4-BE49-F238E27FC236}">
                <a16:creationId xmlns:a16="http://schemas.microsoft.com/office/drawing/2014/main" id="{DD3B3E75-A0B1-428D-98E4-785E41946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19" y="1209824"/>
            <a:ext cx="3995936" cy="3515320"/>
          </a:xfrm>
          <a:prstGeom prst="rect">
            <a:avLst/>
          </a:prstGeom>
        </p:spPr>
      </p:pic>
      <p:pic>
        <p:nvPicPr>
          <p:cNvPr id="6" name="Picture 5" descr="A close up of a machine&#10;&#10;Description automatically generated">
            <a:extLst>
              <a:ext uri="{FF2B5EF4-FFF2-40B4-BE49-F238E27FC236}">
                <a16:creationId xmlns:a16="http://schemas.microsoft.com/office/drawing/2014/main" id="{ED13EF5F-1FEB-4EA8-ABE5-F22B49E59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5" y="1052736"/>
            <a:ext cx="3517536" cy="2638152"/>
          </a:xfrm>
          <a:prstGeom prst="rect">
            <a:avLst/>
          </a:prstGeom>
        </p:spPr>
      </p:pic>
      <p:pic>
        <p:nvPicPr>
          <p:cNvPr id="8" name="Picture 7" descr="A picture containing indoor, table, sitting, counter&#10;&#10;Description automatically generated">
            <a:extLst>
              <a:ext uri="{FF2B5EF4-FFF2-40B4-BE49-F238E27FC236}">
                <a16:creationId xmlns:a16="http://schemas.microsoft.com/office/drawing/2014/main" id="{7D805E11-C6AB-4F93-8340-D8C522725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7" y="3748428"/>
            <a:ext cx="3779912" cy="2834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C0B25B-EA92-4A89-9057-0BB35294727C}"/>
              </a:ext>
            </a:extLst>
          </p:cNvPr>
          <p:cNvSpPr txBox="1"/>
          <p:nvPr/>
        </p:nvSpPr>
        <p:spPr>
          <a:xfrm>
            <a:off x="4232113" y="4863346"/>
            <a:ext cx="4463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Joined 22a" panose="03050602040000000000" pitchFamily="66" charset="0"/>
              </a:rPr>
              <a:t>We have lots of resources to help us to count.</a:t>
            </a:r>
          </a:p>
        </p:txBody>
      </p:sp>
    </p:spTree>
    <p:extLst>
      <p:ext uri="{BB962C8B-B14F-4D97-AF65-F5344CB8AC3E}">
        <p14:creationId xmlns:p14="http://schemas.microsoft.com/office/powerpoint/2010/main" val="395396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60649"/>
            <a:ext cx="7772400" cy="1512168"/>
          </a:xfrm>
        </p:spPr>
        <p:txBody>
          <a:bodyPr/>
          <a:lstStyle/>
          <a:p>
            <a:r>
              <a:rPr lang="en-US" sz="5000" dirty="0">
                <a:solidFill>
                  <a:schemeClr val="bg2">
                    <a:lumMod val="50000"/>
                    <a:lumOff val="50000"/>
                  </a:schemeClr>
                </a:solidFill>
                <a:latin typeface="XCCW Joined 22a" panose="03050602040000000000" pitchFamily="66" charset="0"/>
              </a:rPr>
              <a:t>Our Creation Station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92857-14DF-4C59-BA39-D52D5F2D1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61931"/>
            <a:ext cx="6548264" cy="3816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6EAD5B-C15B-4151-9E55-9C0B45D77CC1}"/>
              </a:ext>
            </a:extLst>
          </p:cNvPr>
          <p:cNvSpPr txBox="1"/>
          <p:nvPr/>
        </p:nvSpPr>
        <p:spPr>
          <a:xfrm>
            <a:off x="169608" y="5578354"/>
            <a:ext cx="8810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XCCW Joined 22a" panose="03050602040000000000" pitchFamily="66" charset="0"/>
              </a:rPr>
              <a:t>We encourage you to get the resources </a:t>
            </a:r>
          </a:p>
          <a:p>
            <a:r>
              <a:rPr lang="en-GB" sz="2800" dirty="0">
                <a:latin typeface="XCCW Joined 22a" panose="03050602040000000000" pitchFamily="66" charset="0"/>
              </a:rPr>
              <a:t>you need independently.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2">
                    <a:lumMod val="50000"/>
                    <a:lumOff val="50000"/>
                  </a:schemeClr>
                </a:solidFill>
                <a:latin typeface="XCCW Joined 22a" panose="03050602040000000000" pitchFamily="66" charset="0"/>
              </a:rPr>
              <a:t>Our Outside Area – Lots to do and explore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363272" cy="499715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600" dirty="0">
                <a:latin typeface="Century Gothic" pitchFamily="34" charset="0"/>
              </a:rPr>
              <a:t>     </a:t>
            </a:r>
            <a:endParaRPr lang="en-GB" sz="1800" dirty="0"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endParaRPr lang="en-GB" sz="1400" dirty="0"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endParaRPr lang="en-GB" sz="1400" dirty="0"/>
          </a:p>
          <a:p>
            <a:pPr>
              <a:buFont typeface="Wingdings" pitchFamily="2" charset="2"/>
              <a:buNone/>
            </a:pPr>
            <a:endParaRPr lang="en-US" sz="1400" dirty="0"/>
          </a:p>
        </p:txBody>
      </p:sp>
      <p:pic>
        <p:nvPicPr>
          <p:cNvPr id="3" name="Picture 2" descr="A train on a track near a fence&#10;&#10;Description automatically generated">
            <a:extLst>
              <a:ext uri="{FF2B5EF4-FFF2-40B4-BE49-F238E27FC236}">
                <a16:creationId xmlns:a16="http://schemas.microsoft.com/office/drawing/2014/main" id="{ECE225EF-4C61-41DF-8F47-B6F2DB58E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726">
            <a:off x="427473" y="1700808"/>
            <a:ext cx="3347864" cy="2510898"/>
          </a:xfrm>
          <a:prstGeom prst="rect">
            <a:avLst/>
          </a:prstGeom>
        </p:spPr>
      </p:pic>
      <p:pic>
        <p:nvPicPr>
          <p:cNvPr id="5" name="Picture 4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36298BD3-D3F4-47FB-8DC8-423E5E7A9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055">
            <a:off x="465845" y="4199970"/>
            <a:ext cx="3088309" cy="2316232"/>
          </a:xfrm>
          <a:prstGeom prst="rect">
            <a:avLst/>
          </a:prstGeom>
        </p:spPr>
      </p:pic>
      <p:pic>
        <p:nvPicPr>
          <p:cNvPr id="7" name="Picture 6" descr="A picture containing table, sitting, wooden, computer&#10;&#10;Description automatically generated">
            <a:extLst>
              <a:ext uri="{FF2B5EF4-FFF2-40B4-BE49-F238E27FC236}">
                <a16:creationId xmlns:a16="http://schemas.microsoft.com/office/drawing/2014/main" id="{61CF06C6-AAD4-473B-964C-70E8AD75D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0928" y="1885065"/>
            <a:ext cx="3081214" cy="2310911"/>
          </a:xfrm>
          <a:prstGeom prst="rect">
            <a:avLst/>
          </a:prstGeom>
        </p:spPr>
      </p:pic>
      <p:pic>
        <p:nvPicPr>
          <p:cNvPr id="9" name="Picture 8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7E78ECA2-C9EF-4ABE-B0A3-3ABC6E4D5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79" y="4345960"/>
            <a:ext cx="2987824" cy="2240868"/>
          </a:xfrm>
          <a:prstGeom prst="rect">
            <a:avLst/>
          </a:prstGeom>
        </p:spPr>
      </p:pic>
      <p:pic>
        <p:nvPicPr>
          <p:cNvPr id="11" name="Picture 10" descr="A picture containing outdoor, sitting, table, small&#10;&#10;Description automatically generated">
            <a:extLst>
              <a:ext uri="{FF2B5EF4-FFF2-40B4-BE49-F238E27FC236}">
                <a16:creationId xmlns:a16="http://schemas.microsoft.com/office/drawing/2014/main" id="{5F4F30C0-6089-496B-9D5E-526194B39A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71" y="4342494"/>
            <a:ext cx="2847082" cy="2240868"/>
          </a:xfrm>
          <a:prstGeom prst="rect">
            <a:avLst/>
          </a:prstGeom>
        </p:spPr>
      </p:pic>
      <p:pic>
        <p:nvPicPr>
          <p:cNvPr id="13" name="Picture 12" descr="A picture containing building, outdoor, bicycle, suitcase&#10;&#10;Description automatically generated">
            <a:extLst>
              <a:ext uri="{FF2B5EF4-FFF2-40B4-BE49-F238E27FC236}">
                <a16:creationId xmlns:a16="http://schemas.microsoft.com/office/drawing/2014/main" id="{CF137F51-1493-475E-AAF0-FFFC1B97F4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985">
            <a:off x="5921972" y="1970698"/>
            <a:ext cx="3019812" cy="2264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XCCW Joined 22a" panose="03050602040000000000" pitchFamily="66" charset="0"/>
              </a:rPr>
              <a:t>Sharing our work/Home experiences</a:t>
            </a:r>
          </a:p>
        </p:txBody>
      </p:sp>
      <p:pic>
        <p:nvPicPr>
          <p:cNvPr id="3" name="Picture 2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64F66A06-2DBF-4B91-9C54-2BFD29A13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42492"/>
            <a:ext cx="4248472" cy="3186354"/>
          </a:xfrm>
          <a:prstGeom prst="rect">
            <a:avLst/>
          </a:prstGeom>
        </p:spPr>
      </p:pic>
      <p:pic>
        <p:nvPicPr>
          <p:cNvPr id="5" name="Picture 4" descr="A picture containing indoor, table, food, items&#10;&#10;Description automatically generated">
            <a:extLst>
              <a:ext uri="{FF2B5EF4-FFF2-40B4-BE49-F238E27FC236}">
                <a16:creationId xmlns:a16="http://schemas.microsoft.com/office/drawing/2014/main" id="{94BE84E0-8C07-4FD5-BA82-FA713EFA0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24" y="1607514"/>
            <a:ext cx="4091947" cy="318635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0480"/>
          </a:xfrm>
        </p:spPr>
        <p:txBody>
          <a:bodyPr/>
          <a:lstStyle/>
          <a:p>
            <a:r>
              <a:rPr lang="en-GB" sz="6000" dirty="0">
                <a:latin typeface="XCCW Joined 22a" panose="03050602040000000000" pitchFamily="66" charset="0"/>
              </a:rPr>
              <a:t>We look forward to seeing you soon!</a:t>
            </a:r>
          </a:p>
        </p:txBody>
      </p:sp>
      <p:pic>
        <p:nvPicPr>
          <p:cNvPr id="58372" name="Picture 4" descr="http://childrenschapel.org/biblestories/graphics/kids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2914675" cy="2149205"/>
          </a:xfrm>
          <a:prstGeom prst="rect">
            <a:avLst/>
          </a:prstGeom>
          <a:noFill/>
        </p:spPr>
      </p:pic>
      <p:pic>
        <p:nvPicPr>
          <p:cNvPr id="58374" name="Picture 6" descr="Playing Ball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2888" y="-26052463"/>
            <a:ext cx="2857500" cy="2466975"/>
          </a:xfrm>
          <a:prstGeom prst="rect">
            <a:avLst/>
          </a:prstGeom>
          <a:noFill/>
        </p:spPr>
      </p:pic>
      <p:pic>
        <p:nvPicPr>
          <p:cNvPr id="58376" name="Picture 8" descr="Playing Ball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2888" y="-26052463"/>
            <a:ext cx="2857500" cy="2466975"/>
          </a:xfrm>
          <a:prstGeom prst="rect">
            <a:avLst/>
          </a:prstGeom>
          <a:noFill/>
        </p:spPr>
      </p:pic>
      <p:pic>
        <p:nvPicPr>
          <p:cNvPr id="10" name="Picture 4" descr="http://childrenschapel.org/biblestories/graphics/kids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325" y="4509120"/>
            <a:ext cx="2914675" cy="2149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B5FEBCAA9744F94238618ADC15B8B" ma:contentTypeVersion="" ma:contentTypeDescription="Create a new document." ma:contentTypeScope="" ma:versionID="561a26f30f201fe6b2f88be317281f45">
  <xsd:schema xmlns:xsd="http://www.w3.org/2001/XMLSchema" xmlns:xs="http://www.w3.org/2001/XMLSchema" xmlns:p="http://schemas.microsoft.com/office/2006/metadata/properties" xmlns:ns2="f05dad2e-181b-42a0-ae53-ee098e976f93" xmlns:ns3="18200da2-0793-4da4-898f-d5058f8289ec" xmlns:ns4="3c6552ff-e203-492b-9a4a-86c2b1ce869f" targetNamespace="http://schemas.microsoft.com/office/2006/metadata/properties" ma:root="true" ma:fieldsID="85afd441fa43bb6590dbe713daee7c59" ns2:_="" ns3:_="" ns4:_="">
    <xsd:import namespace="f05dad2e-181b-42a0-ae53-ee098e976f93"/>
    <xsd:import namespace="18200da2-0793-4da4-898f-d5058f8289ec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dad2e-181b-42a0-ae53-ee098e976f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00da2-0793-4da4-898f-d5058f8289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formation" ma:index="24" nillable="true" ma:displayName="Information" ma:description="Add information here for folder" ma:format="Dropdown" ma:internalName="Inform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4014B7-1FEC-4F37-9BF4-E8F829974199}" ma:internalName="TaxCatchAll" ma:showField="CatchAllData" ma:web="{f05dad2e-181b-42a0-ae53-ee098e976f93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6552ff-e203-492b-9a4a-86c2b1ce869f" xsi:nil="true"/>
    <lcf76f155ced4ddcb4097134ff3c332f xmlns="18200da2-0793-4da4-898f-d5058f8289ec">
      <Terms xmlns="http://schemas.microsoft.com/office/infopath/2007/PartnerControls"/>
    </lcf76f155ced4ddcb4097134ff3c332f>
    <Information xmlns="18200da2-0793-4da4-898f-d5058f8289ec" xsi:nil="true"/>
  </documentManagement>
</p:properties>
</file>

<file path=customXml/itemProps1.xml><?xml version="1.0" encoding="utf-8"?>
<ds:datastoreItem xmlns:ds="http://schemas.openxmlformats.org/officeDocument/2006/customXml" ds:itemID="{00681A34-7FEF-47AA-B5E3-750F6015FB90}"/>
</file>

<file path=customXml/itemProps2.xml><?xml version="1.0" encoding="utf-8"?>
<ds:datastoreItem xmlns:ds="http://schemas.openxmlformats.org/officeDocument/2006/customXml" ds:itemID="{2815E537-4EF2-458D-987D-92A36DC1DC72}"/>
</file>

<file path=customXml/itemProps3.xml><?xml version="1.0" encoding="utf-8"?>
<ds:datastoreItem xmlns:ds="http://schemas.openxmlformats.org/officeDocument/2006/customXml" ds:itemID="{422C72B1-4F90-49F1-AC83-0B4E5151F77F}"/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1721</TotalTime>
  <Words>72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CCW Cursive Writing 22</vt:lpstr>
      <vt:lpstr>Century Gothic</vt:lpstr>
      <vt:lpstr>Garamond</vt:lpstr>
      <vt:lpstr>Wingdings</vt:lpstr>
      <vt:lpstr>XCCW Joined 22a</vt:lpstr>
      <vt:lpstr>Stream</vt:lpstr>
      <vt:lpstr>PowerPoint Presentation</vt:lpstr>
      <vt:lpstr>PowerPoint Presentation</vt:lpstr>
      <vt:lpstr>Our Curiosity Corner</vt:lpstr>
      <vt:lpstr>Our Maths Area</vt:lpstr>
      <vt:lpstr>Our Creation Station</vt:lpstr>
      <vt:lpstr>Our Outside Area – Lots to do and explore</vt:lpstr>
      <vt:lpstr>Sharing our work/Home experiences</vt:lpstr>
      <vt:lpstr>We look forward to seeing you soon!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…</dc:title>
  <dc:creator>me</dc:creator>
  <cp:lastModifiedBy>Duppa, Cara</cp:lastModifiedBy>
  <cp:revision>155</cp:revision>
  <dcterms:created xsi:type="dcterms:W3CDTF">2006-05-21T19:19:19Z</dcterms:created>
  <dcterms:modified xsi:type="dcterms:W3CDTF">2020-04-29T11:48:48Z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0x010100A92B5FEBCAA9744F94238618ADC15B8B</vt:lpwstr>
  </property>
</Properties>
</file>